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860" r:id="rId2"/>
  </p:sldMasterIdLst>
  <p:notesMasterIdLst>
    <p:notesMasterId r:id="rId19"/>
  </p:notesMasterIdLst>
  <p:sldIdLst>
    <p:sldId id="256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58" r:id="rId15"/>
    <p:sldId id="257" r:id="rId16"/>
    <p:sldId id="260" r:id="rId17"/>
    <p:sldId id="261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aytona" panose="020B060403050004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</p:embeddedFont>
    <p:embeddedFont>
      <p:font typeface="Lato Light" panose="020F0502020204030203" pitchFamily="34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italic r:id="rId37"/>
    </p:embeddedFont>
    <p:embeddedFont>
      <p:font typeface="Roboto Thin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98B68-E62C-62AB-6475-47C67629B8B3}" v="22" dt="2023-10-23T12:08:37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116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database = C:\Users\alons\Downloads\sailorsGrande.db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Verde: #55BF8E</a:t>
            </a:r>
          </a:p>
          <a:p>
            <a:r>
              <a:rPr lang="es-CL" dirty="0"/>
              <a:t>Verde Oscuro: #49A87C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3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c6ab38ef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c6ab38ef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c6ab38ef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c6ab38ef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c6ab38e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c6ab38ef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d1c8005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d1c8005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Rojo: #F02F30</a:t>
            </a:r>
          </a:p>
          <a:p>
            <a:r>
              <a:rPr lang="es-CL" dirty="0"/>
              <a:t>Rojo oscuro: #C40112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96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Rojo: #F02F30</a:t>
            </a:r>
          </a:p>
          <a:p>
            <a:r>
              <a:rPr lang="es-CL" dirty="0"/>
              <a:t>Rojo oscuro: #C40112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3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Rojo: #F02F30</a:t>
            </a:r>
          </a:p>
          <a:p>
            <a:r>
              <a:rPr lang="es-CL" dirty="0"/>
              <a:t>Rojo oscuro: #C40112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82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Rojo: #F02F30</a:t>
            </a:r>
          </a:p>
          <a:p>
            <a:r>
              <a:rPr lang="es-CL" dirty="0"/>
              <a:t>Rojo oscuro: #C40112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96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#804FDC: morado claro</a:t>
            </a:r>
          </a:p>
          <a:p>
            <a:r>
              <a:rPr lang="es-CL" dirty="0"/>
              <a:t>#7042C6: morado oscuro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92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#804FDC: morado claro</a:t>
            </a:r>
          </a:p>
          <a:p>
            <a:r>
              <a:rPr lang="es-CL" dirty="0"/>
              <a:t>#7042C6: morado oscuro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53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#FFA91B: mostaza</a:t>
            </a:r>
          </a:p>
          <a:p>
            <a:r>
              <a:rPr lang="es-CL" dirty="0"/>
              <a:t>#E29515: mostaza oscuro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4E87B-D1BE-4003-8A1D-88D9D1EC194F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8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81929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043057" y="1633537"/>
            <a:ext cx="7057429" cy="190023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28512" y="1275356"/>
            <a:ext cx="2714032" cy="16325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663"/>
            <a:fld id="{FFC0DF53-334B-4784-9076-F68B003E2A11}" type="datetimeFigureOut">
              <a:rPr lang="es-CL" smtClean="0">
                <a:solidFill>
                  <a:srgbClr val="91969B"/>
                </a:solidFill>
              </a:rPr>
              <a:pPr defTabSz="685663"/>
              <a:t>23-10-2023</a:t>
            </a:fld>
            <a:endParaRPr lang="es-CL">
              <a:solidFill>
                <a:srgbClr val="91969B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663"/>
            <a:endParaRPr lang="es-CL" dirty="0">
              <a:solidFill>
                <a:srgbClr val="91969B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663"/>
            <a:fld id="{C7D2828A-578E-4848-962E-9F74E836675F}" type="slidenum">
              <a:rPr lang="es-CL" smtClean="0">
                <a:solidFill>
                  <a:srgbClr val="91969B"/>
                </a:solidFill>
              </a:rPr>
              <a:pPr defTabSz="685663"/>
              <a:t>‹Nº›</a:t>
            </a:fld>
            <a:endParaRPr lang="es-CL">
              <a:solidFill>
                <a:srgbClr val="9196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1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555252" y="1618422"/>
            <a:ext cx="1414496" cy="2508911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783491" y="1618422"/>
            <a:ext cx="1414496" cy="2508911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847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63342" y="1296603"/>
            <a:ext cx="3732524" cy="2962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5"/>
          </p:nvPr>
        </p:nvSpPr>
        <p:spPr>
          <a:xfrm rot="20683560">
            <a:off x="4354215" y="2247610"/>
            <a:ext cx="1533193" cy="2057166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6"/>
          </p:nvPr>
        </p:nvSpPr>
        <p:spPr>
          <a:xfrm rot="20683560">
            <a:off x="5945755" y="952829"/>
            <a:ext cx="1533193" cy="2057166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7"/>
          </p:nvPr>
        </p:nvSpPr>
        <p:spPr>
          <a:xfrm rot="20683560">
            <a:off x="7556583" y="-393878"/>
            <a:ext cx="1533193" cy="2057166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8"/>
          </p:nvPr>
        </p:nvSpPr>
        <p:spPr>
          <a:xfrm rot="20683560">
            <a:off x="6652180" y="3538453"/>
            <a:ext cx="1533193" cy="2057166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/>
          <p:cNvSpPr>
            <a:spLocks noGrp="1"/>
          </p:cNvSpPr>
          <p:nvPr>
            <p:ph type="pic" sz="quarter" idx="19"/>
          </p:nvPr>
        </p:nvSpPr>
        <p:spPr>
          <a:xfrm rot="20683560">
            <a:off x="8268906" y="2191745"/>
            <a:ext cx="1533193" cy="2057166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1234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92033" y="1984958"/>
            <a:ext cx="4157929" cy="232573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9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583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85801" y="2770210"/>
            <a:ext cx="3484709" cy="158291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708621" y="1345336"/>
            <a:ext cx="3596129" cy="138697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4207009" y="2770210"/>
            <a:ext cx="2097741" cy="158291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6341249" y="2770210"/>
            <a:ext cx="2116950" cy="158291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6341249" y="1345336"/>
            <a:ext cx="2116950" cy="138697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685800" y="1345336"/>
            <a:ext cx="1976718" cy="138697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85979" y="581575"/>
            <a:ext cx="2791470" cy="3290687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005709" y="1852813"/>
            <a:ext cx="2791470" cy="3290687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207001" y="581575"/>
            <a:ext cx="2791470" cy="3290687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526731" y="1852813"/>
            <a:ext cx="2791470" cy="3290687"/>
          </a:xfrm>
          <a:prstGeom prst="parallelogram">
            <a:avLst>
              <a:gd name="adj" fmla="val 41516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600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434794" y="1114445"/>
            <a:ext cx="8283350" cy="3295185"/>
          </a:xfrm>
          <a:custGeom>
            <a:avLst/>
            <a:gdLst>
              <a:gd name="connsiteX0" fmla="*/ 17740862 w 22083182"/>
              <a:gd name="connsiteY0" fmla="*/ 0 h 8787159"/>
              <a:gd name="connsiteX1" fmla="*/ 22083182 w 22083182"/>
              <a:gd name="connsiteY1" fmla="*/ 0 h 8787159"/>
              <a:gd name="connsiteX2" fmla="*/ 22083182 w 22083182"/>
              <a:gd name="connsiteY2" fmla="*/ 45002 h 8787159"/>
              <a:gd name="connsiteX3" fmla="*/ 19021246 w 22083182"/>
              <a:gd name="connsiteY3" fmla="*/ 8787159 h 8787159"/>
              <a:gd name="connsiteX4" fmla="*/ 14631756 w 22083182"/>
              <a:gd name="connsiteY4" fmla="*/ 8787159 h 8787159"/>
              <a:gd name="connsiteX5" fmla="*/ 7985696 w 22083182"/>
              <a:gd name="connsiteY5" fmla="*/ 0 h 8787159"/>
              <a:gd name="connsiteX6" fmla="*/ 12325532 w 22083182"/>
              <a:gd name="connsiteY6" fmla="*/ 0 h 8787159"/>
              <a:gd name="connsiteX7" fmla="*/ 9227538 w 22083182"/>
              <a:gd name="connsiteY7" fmla="*/ 8781464 h 8787159"/>
              <a:gd name="connsiteX8" fmla="*/ 9748550 w 22083182"/>
              <a:gd name="connsiteY8" fmla="*/ 8787158 h 8787159"/>
              <a:gd name="connsiteX9" fmla="*/ 12857656 w 22083182"/>
              <a:gd name="connsiteY9" fmla="*/ 0 h 8787159"/>
              <a:gd name="connsiteX10" fmla="*/ 17740810 w 22083182"/>
              <a:gd name="connsiteY10" fmla="*/ 0 h 8787159"/>
              <a:gd name="connsiteX11" fmla="*/ 17203250 w 22083182"/>
              <a:gd name="connsiteY11" fmla="*/ 15498 h 8787159"/>
              <a:gd name="connsiteX12" fmla="*/ 14108714 w 22083182"/>
              <a:gd name="connsiteY12" fmla="*/ 8787159 h 8787159"/>
              <a:gd name="connsiteX13" fmla="*/ 4876591 w 22083182"/>
              <a:gd name="connsiteY13" fmla="*/ 8787159 h 8787159"/>
              <a:gd name="connsiteX14" fmla="*/ 3067620 w 22083182"/>
              <a:gd name="connsiteY14" fmla="*/ 0 h 8787159"/>
              <a:gd name="connsiteX15" fmla="*/ 7985651 w 22083182"/>
              <a:gd name="connsiteY15" fmla="*/ 0 h 8787159"/>
              <a:gd name="connsiteX16" fmla="*/ 7448082 w 22083182"/>
              <a:gd name="connsiteY16" fmla="*/ 15498 h 8787159"/>
              <a:gd name="connsiteX17" fmla="*/ 4353548 w 22083182"/>
              <a:gd name="connsiteY17" fmla="*/ 8787159 h 8787159"/>
              <a:gd name="connsiteX18" fmla="*/ 0 w 22083182"/>
              <a:gd name="connsiteY18" fmla="*/ 8787159 h 8787159"/>
              <a:gd name="connsiteX19" fmla="*/ 0 w 22083182"/>
              <a:gd name="connsiteY19" fmla="*/ 8758385 h 878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083182" h="8787159">
                <a:moveTo>
                  <a:pt x="17740862" y="0"/>
                </a:moveTo>
                <a:lnTo>
                  <a:pt x="22083182" y="0"/>
                </a:lnTo>
                <a:lnTo>
                  <a:pt x="22083182" y="45002"/>
                </a:lnTo>
                <a:lnTo>
                  <a:pt x="19021246" y="8787159"/>
                </a:lnTo>
                <a:lnTo>
                  <a:pt x="14631756" y="8787159"/>
                </a:lnTo>
                <a:close/>
                <a:moveTo>
                  <a:pt x="7985696" y="0"/>
                </a:moveTo>
                <a:lnTo>
                  <a:pt x="12325532" y="0"/>
                </a:lnTo>
                <a:lnTo>
                  <a:pt x="9227538" y="8781464"/>
                </a:lnTo>
                <a:lnTo>
                  <a:pt x="9748550" y="8787158"/>
                </a:lnTo>
                <a:lnTo>
                  <a:pt x="12857656" y="0"/>
                </a:lnTo>
                <a:lnTo>
                  <a:pt x="17740810" y="0"/>
                </a:lnTo>
                <a:lnTo>
                  <a:pt x="17203250" y="15498"/>
                </a:lnTo>
                <a:lnTo>
                  <a:pt x="14108714" y="8787159"/>
                </a:lnTo>
                <a:lnTo>
                  <a:pt x="4876591" y="8787159"/>
                </a:lnTo>
                <a:close/>
                <a:moveTo>
                  <a:pt x="3067620" y="0"/>
                </a:moveTo>
                <a:lnTo>
                  <a:pt x="7985651" y="0"/>
                </a:lnTo>
                <a:lnTo>
                  <a:pt x="7448082" y="15498"/>
                </a:lnTo>
                <a:lnTo>
                  <a:pt x="4353548" y="8787159"/>
                </a:lnTo>
                <a:lnTo>
                  <a:pt x="0" y="8787159"/>
                </a:lnTo>
                <a:lnTo>
                  <a:pt x="0" y="875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165"/>
          <p:cNvSpPr>
            <a:spLocks noGrp="1"/>
          </p:cNvSpPr>
          <p:nvPr>
            <p:ph type="pic" sz="quarter" idx="10"/>
          </p:nvPr>
        </p:nvSpPr>
        <p:spPr>
          <a:xfrm>
            <a:off x="-662745" y="461426"/>
            <a:ext cx="5818988" cy="4158200"/>
          </a:xfrm>
          <a:custGeom>
            <a:avLst/>
            <a:gdLst>
              <a:gd name="connsiteX0" fmla="*/ 838825 w 15513261"/>
              <a:gd name="connsiteY0" fmla="*/ 9289584 h 11088533"/>
              <a:gd name="connsiteX1" fmla="*/ 3269261 w 15513261"/>
              <a:gd name="connsiteY1" fmla="*/ 9289584 h 11088533"/>
              <a:gd name="connsiteX2" fmla="*/ 3296004 w 15513261"/>
              <a:gd name="connsiteY2" fmla="*/ 9290944 h 11088533"/>
              <a:gd name="connsiteX3" fmla="*/ 3322766 w 15513261"/>
              <a:gd name="connsiteY3" fmla="*/ 9289584 h 11088533"/>
              <a:gd name="connsiteX4" fmla="*/ 5065781 w 15513261"/>
              <a:gd name="connsiteY4" fmla="*/ 9289584 h 11088533"/>
              <a:gd name="connsiteX5" fmla="*/ 5753201 w 15513261"/>
              <a:gd name="connsiteY5" fmla="*/ 9289584 h 11088533"/>
              <a:gd name="connsiteX6" fmla="*/ 7095748 w 15513261"/>
              <a:gd name="connsiteY6" fmla="*/ 9289584 h 11088533"/>
              <a:gd name="connsiteX7" fmla="*/ 7496217 w 15513261"/>
              <a:gd name="connsiteY7" fmla="*/ 9289584 h 11088533"/>
              <a:gd name="connsiteX8" fmla="*/ 9393868 w 15513261"/>
              <a:gd name="connsiteY8" fmla="*/ 9289584 h 11088533"/>
              <a:gd name="connsiteX9" fmla="*/ 9526184 w 15513261"/>
              <a:gd name="connsiteY9" fmla="*/ 9289584 h 11088533"/>
              <a:gd name="connsiteX10" fmla="*/ 11824304 w 15513261"/>
              <a:gd name="connsiteY10" fmla="*/ 9289584 h 11088533"/>
              <a:gd name="connsiteX11" fmla="*/ 12658600 w 15513261"/>
              <a:gd name="connsiteY11" fmla="*/ 10128489 h 11088533"/>
              <a:gd name="connsiteX12" fmla="*/ 12658600 w 15513261"/>
              <a:gd name="connsiteY12" fmla="*/ 10250192 h 11088533"/>
              <a:gd name="connsiteX13" fmla="*/ 11824304 w 15513261"/>
              <a:gd name="connsiteY13" fmla="*/ 11088533 h 11088533"/>
              <a:gd name="connsiteX14" fmla="*/ 9597394 w 15513261"/>
              <a:gd name="connsiteY14" fmla="*/ 11088533 h 11088533"/>
              <a:gd name="connsiteX15" fmla="*/ 9526184 w 15513261"/>
              <a:gd name="connsiteY15" fmla="*/ 11088533 h 11088533"/>
              <a:gd name="connsiteX16" fmla="*/ 9522036 w 15513261"/>
              <a:gd name="connsiteY16" fmla="*/ 11088533 h 11088533"/>
              <a:gd name="connsiteX17" fmla="*/ 9393868 w 15513261"/>
              <a:gd name="connsiteY17" fmla="*/ 11088533 h 11088533"/>
              <a:gd name="connsiteX18" fmla="*/ 9305376 w 15513261"/>
              <a:gd name="connsiteY18" fmla="*/ 11088533 h 11088533"/>
              <a:gd name="connsiteX19" fmla="*/ 7528313 w 15513261"/>
              <a:gd name="connsiteY19" fmla="*/ 11088533 h 11088533"/>
              <a:gd name="connsiteX20" fmla="*/ 7496217 w 15513261"/>
              <a:gd name="connsiteY20" fmla="*/ 11088533 h 11088533"/>
              <a:gd name="connsiteX21" fmla="*/ 7399553 w 15513261"/>
              <a:gd name="connsiteY21" fmla="*/ 11088533 h 11088533"/>
              <a:gd name="connsiteX22" fmla="*/ 7299274 w 15513261"/>
              <a:gd name="connsiteY22" fmla="*/ 11088533 h 11088533"/>
              <a:gd name="connsiteX23" fmla="*/ 7223916 w 15513261"/>
              <a:gd name="connsiteY23" fmla="*/ 11088533 h 11088533"/>
              <a:gd name="connsiteX24" fmla="*/ 7222381 w 15513261"/>
              <a:gd name="connsiteY24" fmla="*/ 11088533 h 11088533"/>
              <a:gd name="connsiteX25" fmla="*/ 7169920 w 15513261"/>
              <a:gd name="connsiteY25" fmla="*/ 11088533 h 11088533"/>
              <a:gd name="connsiteX26" fmla="*/ 7133724 w 15513261"/>
              <a:gd name="connsiteY26" fmla="*/ 11088533 h 11088533"/>
              <a:gd name="connsiteX27" fmla="*/ 7111769 w 15513261"/>
              <a:gd name="connsiteY27" fmla="*/ 11088533 h 11088533"/>
              <a:gd name="connsiteX28" fmla="*/ 7100496 w 15513261"/>
              <a:gd name="connsiteY28" fmla="*/ 11088533 h 11088533"/>
              <a:gd name="connsiteX29" fmla="*/ 7095748 w 15513261"/>
              <a:gd name="connsiteY29" fmla="*/ 11088533 h 11088533"/>
              <a:gd name="connsiteX30" fmla="*/ 6969927 w 15513261"/>
              <a:gd name="connsiteY30" fmla="*/ 11088533 h 11088533"/>
              <a:gd name="connsiteX31" fmla="*/ 5855554 w 15513261"/>
              <a:gd name="connsiteY31" fmla="*/ 11088533 h 11088533"/>
              <a:gd name="connsiteX32" fmla="*/ 5753201 w 15513261"/>
              <a:gd name="connsiteY32" fmla="*/ 11088533 h 11088533"/>
              <a:gd name="connsiteX33" fmla="*/ 5659149 w 15513261"/>
              <a:gd name="connsiteY33" fmla="*/ 11088533 h 11088533"/>
              <a:gd name="connsiteX34" fmla="*/ 5532395 w 15513261"/>
              <a:gd name="connsiteY34" fmla="*/ 11088533 h 11088533"/>
              <a:gd name="connsiteX35" fmla="*/ 5498347 w 15513261"/>
              <a:gd name="connsiteY35" fmla="*/ 11088533 h 11088533"/>
              <a:gd name="connsiteX36" fmla="*/ 5369585 w 15513261"/>
              <a:gd name="connsiteY36" fmla="*/ 11088533 h 11088533"/>
              <a:gd name="connsiteX37" fmla="*/ 5325382 w 15513261"/>
              <a:gd name="connsiteY37" fmla="*/ 11088533 h 11088533"/>
              <a:gd name="connsiteX38" fmla="*/ 5269307 w 15513261"/>
              <a:gd name="connsiteY38" fmla="*/ 11088533 h 11088533"/>
              <a:gd name="connsiteX39" fmla="*/ 5193949 w 15513261"/>
              <a:gd name="connsiteY39" fmla="*/ 11088533 h 11088533"/>
              <a:gd name="connsiteX40" fmla="*/ 5139952 w 15513261"/>
              <a:gd name="connsiteY40" fmla="*/ 11088533 h 11088533"/>
              <a:gd name="connsiteX41" fmla="*/ 5131722 w 15513261"/>
              <a:gd name="connsiteY41" fmla="*/ 11088533 h 11088533"/>
              <a:gd name="connsiteX42" fmla="*/ 5103757 w 15513261"/>
              <a:gd name="connsiteY42" fmla="*/ 11088533 h 11088533"/>
              <a:gd name="connsiteX43" fmla="*/ 5081803 w 15513261"/>
              <a:gd name="connsiteY43" fmla="*/ 11088533 h 11088533"/>
              <a:gd name="connsiteX44" fmla="*/ 5070529 w 15513261"/>
              <a:gd name="connsiteY44" fmla="*/ 11088533 h 11088533"/>
              <a:gd name="connsiteX45" fmla="*/ 5065781 w 15513261"/>
              <a:gd name="connsiteY45" fmla="*/ 11088533 h 11088533"/>
              <a:gd name="connsiteX46" fmla="*/ 4950967 w 15513261"/>
              <a:gd name="connsiteY46" fmla="*/ 11088533 h 11088533"/>
              <a:gd name="connsiteX47" fmla="*/ 3322766 w 15513261"/>
              <a:gd name="connsiteY47" fmla="*/ 11088533 h 11088533"/>
              <a:gd name="connsiteX48" fmla="*/ 3296004 w 15513261"/>
              <a:gd name="connsiteY48" fmla="*/ 11087172 h 11088533"/>
              <a:gd name="connsiteX49" fmla="*/ 3269261 w 15513261"/>
              <a:gd name="connsiteY49" fmla="*/ 11088533 h 11088533"/>
              <a:gd name="connsiteX50" fmla="*/ 838825 w 15513261"/>
              <a:gd name="connsiteY50" fmla="*/ 11088533 h 11088533"/>
              <a:gd name="connsiteX51" fmla="*/ 2 w 15513261"/>
              <a:gd name="connsiteY51" fmla="*/ 10250192 h 11088533"/>
              <a:gd name="connsiteX52" fmla="*/ 2 w 15513261"/>
              <a:gd name="connsiteY52" fmla="*/ 10128489 h 11088533"/>
              <a:gd name="connsiteX53" fmla="*/ 838825 w 15513261"/>
              <a:gd name="connsiteY53" fmla="*/ 9289584 h 11088533"/>
              <a:gd name="connsiteX54" fmla="*/ 839008 w 15513261"/>
              <a:gd name="connsiteY54" fmla="*/ 6985907 h 11088533"/>
              <a:gd name="connsiteX55" fmla="*/ 3511428 w 15513261"/>
              <a:gd name="connsiteY55" fmla="*/ 6985907 h 11088533"/>
              <a:gd name="connsiteX56" fmla="*/ 4509802 w 15513261"/>
              <a:gd name="connsiteY56" fmla="*/ 6985907 h 11088533"/>
              <a:gd name="connsiteX57" fmla="*/ 6101272 w 15513261"/>
              <a:gd name="connsiteY57" fmla="*/ 6985907 h 11088533"/>
              <a:gd name="connsiteX58" fmla="*/ 7182223 w 15513261"/>
              <a:gd name="connsiteY58" fmla="*/ 6985907 h 11088533"/>
              <a:gd name="connsiteX59" fmla="*/ 9772064 w 15513261"/>
              <a:gd name="connsiteY59" fmla="*/ 6985907 h 11088533"/>
              <a:gd name="connsiteX60" fmla="*/ 10606539 w 15513261"/>
              <a:gd name="connsiteY60" fmla="*/ 7820068 h 11088533"/>
              <a:gd name="connsiteX61" fmla="*/ 10606539 w 15513261"/>
              <a:gd name="connsiteY61" fmla="*/ 7945701 h 11088533"/>
              <a:gd name="connsiteX62" fmla="*/ 9772064 w 15513261"/>
              <a:gd name="connsiteY62" fmla="*/ 8779862 h 11088533"/>
              <a:gd name="connsiteX63" fmla="*/ 7294100 w 15513261"/>
              <a:gd name="connsiteY63" fmla="*/ 8779862 h 11088533"/>
              <a:gd name="connsiteX64" fmla="*/ 7182223 w 15513261"/>
              <a:gd name="connsiteY64" fmla="*/ 8779862 h 11088533"/>
              <a:gd name="connsiteX65" fmla="*/ 7138723 w 15513261"/>
              <a:gd name="connsiteY65" fmla="*/ 8779862 h 11088533"/>
              <a:gd name="connsiteX66" fmla="*/ 6997462 w 15513261"/>
              <a:gd name="connsiteY66" fmla="*/ 8779862 h 11088533"/>
              <a:gd name="connsiteX67" fmla="*/ 6869642 w 15513261"/>
              <a:gd name="connsiteY67" fmla="*/ 8779862 h 11088533"/>
              <a:gd name="connsiteX68" fmla="*/ 6754593 w 15513261"/>
              <a:gd name="connsiteY68" fmla="*/ 8779862 h 11088533"/>
              <a:gd name="connsiteX69" fmla="*/ 6729076 w 15513261"/>
              <a:gd name="connsiteY69" fmla="*/ 8779862 h 11088533"/>
              <a:gd name="connsiteX70" fmla="*/ 6560121 w 15513261"/>
              <a:gd name="connsiteY70" fmla="*/ 8779862 h 11088533"/>
              <a:gd name="connsiteX71" fmla="*/ 6408665 w 15513261"/>
              <a:gd name="connsiteY71" fmla="*/ 8779862 h 11088533"/>
              <a:gd name="connsiteX72" fmla="*/ 6314845 w 15513261"/>
              <a:gd name="connsiteY72" fmla="*/ 8779862 h 11088533"/>
              <a:gd name="connsiteX73" fmla="*/ 6294849 w 15513261"/>
              <a:gd name="connsiteY73" fmla="*/ 8779862 h 11088533"/>
              <a:gd name="connsiteX74" fmla="*/ 6213295 w 15513261"/>
              <a:gd name="connsiteY74" fmla="*/ 8779862 h 11088533"/>
              <a:gd name="connsiteX75" fmla="*/ 6158628 w 15513261"/>
              <a:gd name="connsiteY75" fmla="*/ 8779862 h 11088533"/>
              <a:gd name="connsiteX76" fmla="*/ 6125469 w 15513261"/>
              <a:gd name="connsiteY76" fmla="*/ 8779862 h 11088533"/>
              <a:gd name="connsiteX77" fmla="*/ 6108441 w 15513261"/>
              <a:gd name="connsiteY77" fmla="*/ 8779862 h 11088533"/>
              <a:gd name="connsiteX78" fmla="*/ 6101272 w 15513261"/>
              <a:gd name="connsiteY78" fmla="*/ 8779862 h 11088533"/>
              <a:gd name="connsiteX79" fmla="*/ 5937785 w 15513261"/>
              <a:gd name="connsiteY79" fmla="*/ 8779862 h 11088533"/>
              <a:gd name="connsiteX80" fmla="*/ 4548880 w 15513261"/>
              <a:gd name="connsiteY80" fmla="*/ 8779862 h 11088533"/>
              <a:gd name="connsiteX81" fmla="*/ 4509802 w 15513261"/>
              <a:gd name="connsiteY81" fmla="*/ 8779862 h 11088533"/>
              <a:gd name="connsiteX82" fmla="*/ 4407618 w 15513261"/>
              <a:gd name="connsiteY82" fmla="*/ 8779862 h 11088533"/>
              <a:gd name="connsiteX83" fmla="*/ 4279800 w 15513261"/>
              <a:gd name="connsiteY83" fmla="*/ 8779862 h 11088533"/>
              <a:gd name="connsiteX84" fmla="*/ 4176308 w 15513261"/>
              <a:gd name="connsiteY84" fmla="*/ 8779862 h 11088533"/>
              <a:gd name="connsiteX85" fmla="*/ 4164752 w 15513261"/>
              <a:gd name="connsiteY85" fmla="*/ 8779862 h 11088533"/>
              <a:gd name="connsiteX86" fmla="*/ 3970278 w 15513261"/>
              <a:gd name="connsiteY86" fmla="*/ 8779862 h 11088533"/>
              <a:gd name="connsiteX87" fmla="*/ 3863649 w 15513261"/>
              <a:gd name="connsiteY87" fmla="*/ 8779862 h 11088533"/>
              <a:gd name="connsiteX88" fmla="*/ 3818821 w 15513261"/>
              <a:gd name="connsiteY88" fmla="*/ 8779862 h 11088533"/>
              <a:gd name="connsiteX89" fmla="*/ 3705005 w 15513261"/>
              <a:gd name="connsiteY89" fmla="*/ 8779862 h 11088533"/>
              <a:gd name="connsiteX90" fmla="*/ 3623452 w 15513261"/>
              <a:gd name="connsiteY90" fmla="*/ 8779862 h 11088533"/>
              <a:gd name="connsiteX91" fmla="*/ 3571155 w 15513261"/>
              <a:gd name="connsiteY91" fmla="*/ 8779862 h 11088533"/>
              <a:gd name="connsiteX92" fmla="*/ 3568785 w 15513261"/>
              <a:gd name="connsiteY92" fmla="*/ 8779862 h 11088533"/>
              <a:gd name="connsiteX93" fmla="*/ 3535625 w 15513261"/>
              <a:gd name="connsiteY93" fmla="*/ 8779862 h 11088533"/>
              <a:gd name="connsiteX94" fmla="*/ 3518599 w 15513261"/>
              <a:gd name="connsiteY94" fmla="*/ 8779862 h 11088533"/>
              <a:gd name="connsiteX95" fmla="*/ 3511428 w 15513261"/>
              <a:gd name="connsiteY95" fmla="*/ 8779862 h 11088533"/>
              <a:gd name="connsiteX96" fmla="*/ 3298152 w 15513261"/>
              <a:gd name="connsiteY96" fmla="*/ 8779862 h 11088533"/>
              <a:gd name="connsiteX97" fmla="*/ 839008 w 15513261"/>
              <a:gd name="connsiteY97" fmla="*/ 8779862 h 11088533"/>
              <a:gd name="connsiteX98" fmla="*/ 2 w 15513261"/>
              <a:gd name="connsiteY98" fmla="*/ 7945701 h 11088533"/>
              <a:gd name="connsiteX99" fmla="*/ 2 w 15513261"/>
              <a:gd name="connsiteY99" fmla="*/ 7820068 h 11088533"/>
              <a:gd name="connsiteX100" fmla="*/ 839008 w 15513261"/>
              <a:gd name="connsiteY100" fmla="*/ 6985907 h 11088533"/>
              <a:gd name="connsiteX101" fmla="*/ 838937 w 15513261"/>
              <a:gd name="connsiteY101" fmla="*/ 4672245 h 11088533"/>
              <a:gd name="connsiteX102" fmla="*/ 4958313 w 15513261"/>
              <a:gd name="connsiteY102" fmla="*/ 4672245 h 11088533"/>
              <a:gd name="connsiteX103" fmla="*/ 5748563 w 15513261"/>
              <a:gd name="connsiteY103" fmla="*/ 4672245 h 11088533"/>
              <a:gd name="connsiteX104" fmla="*/ 7905948 w 15513261"/>
              <a:gd name="connsiteY104" fmla="*/ 4672245 h 11088533"/>
              <a:gd name="connsiteX105" fmla="*/ 9867938 w 15513261"/>
              <a:gd name="connsiteY105" fmla="*/ 4672245 h 11088533"/>
              <a:gd name="connsiteX106" fmla="*/ 12815576 w 15513261"/>
              <a:gd name="connsiteY106" fmla="*/ 4672245 h 11088533"/>
              <a:gd name="connsiteX107" fmla="*/ 13654509 w 15513261"/>
              <a:gd name="connsiteY107" fmla="*/ 5510848 h 11088533"/>
              <a:gd name="connsiteX108" fmla="*/ 13654509 w 15513261"/>
              <a:gd name="connsiteY108" fmla="*/ 5632024 h 11088533"/>
              <a:gd name="connsiteX109" fmla="*/ 12815576 w 15513261"/>
              <a:gd name="connsiteY109" fmla="*/ 6471193 h 11088533"/>
              <a:gd name="connsiteX110" fmla="*/ 9977198 w 15513261"/>
              <a:gd name="connsiteY110" fmla="*/ 6471193 h 11088533"/>
              <a:gd name="connsiteX111" fmla="*/ 9867938 w 15513261"/>
              <a:gd name="connsiteY111" fmla="*/ 6471193 h 11088533"/>
              <a:gd name="connsiteX112" fmla="*/ 9728928 w 15513261"/>
              <a:gd name="connsiteY112" fmla="*/ 6471193 h 11088533"/>
              <a:gd name="connsiteX113" fmla="*/ 9501337 w 15513261"/>
              <a:gd name="connsiteY113" fmla="*/ 6471193 h 11088533"/>
              <a:gd name="connsiteX114" fmla="*/ 9421895 w 15513261"/>
              <a:gd name="connsiteY114" fmla="*/ 6471193 h 11088533"/>
              <a:gd name="connsiteX115" fmla="*/ 9293523 w 15513261"/>
              <a:gd name="connsiteY115" fmla="*/ 6471193 h 11088533"/>
              <a:gd name="connsiteX116" fmla="*/ 9104587 w 15513261"/>
              <a:gd name="connsiteY116" fmla="*/ 6471193 h 11088533"/>
              <a:gd name="connsiteX117" fmla="*/ 9003720 w 15513261"/>
              <a:gd name="connsiteY117" fmla="*/ 6471193 h 11088533"/>
              <a:gd name="connsiteX118" fmla="*/ 8933632 w 15513261"/>
              <a:gd name="connsiteY118" fmla="*/ 6471193 h 11088533"/>
              <a:gd name="connsiteX119" fmla="*/ 8642062 w 15513261"/>
              <a:gd name="connsiteY119" fmla="*/ 6471193 h 11088533"/>
              <a:gd name="connsiteX120" fmla="*/ 8612514 w 15513261"/>
              <a:gd name="connsiteY120" fmla="*/ 6471193 h 11088533"/>
              <a:gd name="connsiteX121" fmla="*/ 8519652 w 15513261"/>
              <a:gd name="connsiteY121" fmla="*/ 6471193 h 11088533"/>
              <a:gd name="connsiteX122" fmla="*/ 8317082 w 15513261"/>
              <a:gd name="connsiteY122" fmla="*/ 6471193 h 11088533"/>
              <a:gd name="connsiteX123" fmla="*/ 8247378 w 15513261"/>
              <a:gd name="connsiteY123" fmla="*/ 6471193 h 11088533"/>
              <a:gd name="connsiteX124" fmla="*/ 8164854 w 15513261"/>
              <a:gd name="connsiteY124" fmla="*/ 6471193 h 11088533"/>
              <a:gd name="connsiteX125" fmla="*/ 7915538 w 15513261"/>
              <a:gd name="connsiteY125" fmla="*/ 6471193 h 11088533"/>
              <a:gd name="connsiteX126" fmla="*/ 7907414 w 15513261"/>
              <a:gd name="connsiteY126" fmla="*/ 6471193 h 11088533"/>
              <a:gd name="connsiteX127" fmla="*/ 7907146 w 15513261"/>
              <a:gd name="connsiteY127" fmla="*/ 6471193 h 11088533"/>
              <a:gd name="connsiteX128" fmla="*/ 7905948 w 15513261"/>
              <a:gd name="connsiteY128" fmla="*/ 6471193 h 11088533"/>
              <a:gd name="connsiteX129" fmla="*/ 7591725 w 15513261"/>
              <a:gd name="connsiteY129" fmla="*/ 6471193 h 11088533"/>
              <a:gd name="connsiteX130" fmla="*/ 5832123 w 15513261"/>
              <a:gd name="connsiteY130" fmla="*/ 6471193 h 11088533"/>
              <a:gd name="connsiteX131" fmla="*/ 5748563 w 15513261"/>
              <a:gd name="connsiteY131" fmla="*/ 6471193 h 11088533"/>
              <a:gd name="connsiteX132" fmla="*/ 5694429 w 15513261"/>
              <a:gd name="connsiteY132" fmla="*/ 6471193 h 11088533"/>
              <a:gd name="connsiteX133" fmla="*/ 5572017 w 15513261"/>
              <a:gd name="connsiteY133" fmla="*/ 6471193 h 11088533"/>
              <a:gd name="connsiteX134" fmla="*/ 5463989 w 15513261"/>
              <a:gd name="connsiteY134" fmla="*/ 6471193 h 11088533"/>
              <a:gd name="connsiteX135" fmla="*/ 5369448 w 15513261"/>
              <a:gd name="connsiteY135" fmla="*/ 6471193 h 11088533"/>
              <a:gd name="connsiteX136" fmla="*/ 5302520 w 15513261"/>
              <a:gd name="connsiteY136" fmla="*/ 6471193 h 11088533"/>
              <a:gd name="connsiteX137" fmla="*/ 5217220 w 15513261"/>
              <a:gd name="connsiteY137" fmla="*/ 6471193 h 11088533"/>
              <a:gd name="connsiteX138" fmla="*/ 5108144 w 15513261"/>
              <a:gd name="connsiteY138" fmla="*/ 6471193 h 11088533"/>
              <a:gd name="connsiteX139" fmla="*/ 5035026 w 15513261"/>
              <a:gd name="connsiteY139" fmla="*/ 6471193 h 11088533"/>
              <a:gd name="connsiteX140" fmla="*/ 4990677 w 15513261"/>
              <a:gd name="connsiteY140" fmla="*/ 6471193 h 11088533"/>
              <a:gd name="connsiteX141" fmla="*/ 4967903 w 15513261"/>
              <a:gd name="connsiteY141" fmla="*/ 6471193 h 11088533"/>
              <a:gd name="connsiteX142" fmla="*/ 4959513 w 15513261"/>
              <a:gd name="connsiteY142" fmla="*/ 6471193 h 11088533"/>
              <a:gd name="connsiteX143" fmla="*/ 4958313 w 15513261"/>
              <a:gd name="connsiteY143" fmla="*/ 6471193 h 11088533"/>
              <a:gd name="connsiteX144" fmla="*/ 4884344 w 15513261"/>
              <a:gd name="connsiteY144" fmla="*/ 6471193 h 11088533"/>
              <a:gd name="connsiteX145" fmla="*/ 838937 w 15513261"/>
              <a:gd name="connsiteY145" fmla="*/ 6471193 h 11088533"/>
              <a:gd name="connsiteX146" fmla="*/ 3 w 15513261"/>
              <a:gd name="connsiteY146" fmla="*/ 5632024 h 11088533"/>
              <a:gd name="connsiteX147" fmla="*/ 3 w 15513261"/>
              <a:gd name="connsiteY147" fmla="*/ 5510848 h 11088533"/>
              <a:gd name="connsiteX148" fmla="*/ 838937 w 15513261"/>
              <a:gd name="connsiteY148" fmla="*/ 4672245 h 11088533"/>
              <a:gd name="connsiteX149" fmla="*/ 838971 w 15513261"/>
              <a:gd name="connsiteY149" fmla="*/ 2361079 h 11088533"/>
              <a:gd name="connsiteX150" fmla="*/ 6539358 w 15513261"/>
              <a:gd name="connsiteY150" fmla="*/ 2361080 h 11088533"/>
              <a:gd name="connsiteX151" fmla="*/ 8974470 w 15513261"/>
              <a:gd name="connsiteY151" fmla="*/ 2361080 h 11088533"/>
              <a:gd name="connsiteX152" fmla="*/ 14674859 w 15513261"/>
              <a:gd name="connsiteY152" fmla="*/ 2361080 h 11088533"/>
              <a:gd name="connsiteX153" fmla="*/ 15513261 w 15513261"/>
              <a:gd name="connsiteY153" fmla="*/ 3194978 h 11088533"/>
              <a:gd name="connsiteX154" fmla="*/ 15513261 w 15513261"/>
              <a:gd name="connsiteY154" fmla="*/ 3320572 h 11088533"/>
              <a:gd name="connsiteX155" fmla="*/ 14674859 w 15513261"/>
              <a:gd name="connsiteY155" fmla="*/ 4155037 h 11088533"/>
              <a:gd name="connsiteX156" fmla="*/ 9182998 w 15513261"/>
              <a:gd name="connsiteY156" fmla="*/ 4155037 h 11088533"/>
              <a:gd name="connsiteX157" fmla="*/ 8974470 w 15513261"/>
              <a:gd name="connsiteY157" fmla="*/ 4155037 h 11088533"/>
              <a:gd name="connsiteX158" fmla="*/ 8838638 w 15513261"/>
              <a:gd name="connsiteY158" fmla="*/ 4155037 h 11088533"/>
              <a:gd name="connsiteX159" fmla="*/ 8242280 w 15513261"/>
              <a:gd name="connsiteY159" fmla="*/ 4155037 h 11088533"/>
              <a:gd name="connsiteX160" fmla="*/ 8235352 w 15513261"/>
              <a:gd name="connsiteY160" fmla="*/ 4155037 h 11088533"/>
              <a:gd name="connsiteX161" fmla="*/ 7987300 w 15513261"/>
              <a:gd name="connsiteY161" fmla="*/ 4155037 h 11088533"/>
              <a:gd name="connsiteX162" fmla="*/ 7556297 w 15513261"/>
              <a:gd name="connsiteY162" fmla="*/ 4155037 h 11088533"/>
              <a:gd name="connsiteX163" fmla="*/ 7542417 w 15513261"/>
              <a:gd name="connsiteY163" fmla="*/ 4155037 h 11088533"/>
              <a:gd name="connsiteX164" fmla="*/ 7377290 w 15513261"/>
              <a:gd name="connsiteY164" fmla="*/ 4155037 h 11088533"/>
              <a:gd name="connsiteX165" fmla="*/ 6968380 w 15513261"/>
              <a:gd name="connsiteY165" fmla="*/ 4155037 h 11088533"/>
              <a:gd name="connsiteX166" fmla="*/ 6894169 w 15513261"/>
              <a:gd name="connsiteY166" fmla="*/ 4155037 h 11088533"/>
              <a:gd name="connsiteX167" fmla="*/ 6869815 w 15513261"/>
              <a:gd name="connsiteY167" fmla="*/ 4155037 h 11088533"/>
              <a:gd name="connsiteX168" fmla="*/ 6539358 w 15513261"/>
              <a:gd name="connsiteY168" fmla="*/ 4155037 h 11088533"/>
              <a:gd name="connsiteX169" fmla="*/ 6289120 w 15513261"/>
              <a:gd name="connsiteY169" fmla="*/ 4155037 h 11088533"/>
              <a:gd name="connsiteX170" fmla="*/ 838969 w 15513261"/>
              <a:gd name="connsiteY170" fmla="*/ 4155037 h 11088533"/>
              <a:gd name="connsiteX171" fmla="*/ 2 w 15513261"/>
              <a:gd name="connsiteY171" fmla="*/ 3320572 h 11088533"/>
              <a:gd name="connsiteX172" fmla="*/ 2 w 15513261"/>
              <a:gd name="connsiteY172" fmla="*/ 3194978 h 11088533"/>
              <a:gd name="connsiteX173" fmla="*/ 838971 w 15513261"/>
              <a:gd name="connsiteY173" fmla="*/ 2361079 h 11088533"/>
              <a:gd name="connsiteX174" fmla="*/ 839006 w 15513261"/>
              <a:gd name="connsiteY174" fmla="*/ 0 h 11088533"/>
              <a:gd name="connsiteX175" fmla="*/ 4133034 w 15513261"/>
              <a:gd name="connsiteY175" fmla="*/ 0 h 11088533"/>
              <a:gd name="connsiteX176" fmla="*/ 4133037 w 15513261"/>
              <a:gd name="connsiteY176" fmla="*/ 0 h 11088533"/>
              <a:gd name="connsiteX177" fmla="*/ 7095930 w 15513261"/>
              <a:gd name="connsiteY177" fmla="*/ 0 h 11088533"/>
              <a:gd name="connsiteX178" fmla="*/ 7095933 w 15513261"/>
              <a:gd name="connsiteY178" fmla="*/ 0 h 11088533"/>
              <a:gd name="connsiteX179" fmla="*/ 10766724 w 15513261"/>
              <a:gd name="connsiteY179" fmla="*/ 0 h 11088533"/>
              <a:gd name="connsiteX180" fmla="*/ 11601201 w 15513261"/>
              <a:gd name="connsiteY180" fmla="*/ 838905 h 11088533"/>
              <a:gd name="connsiteX181" fmla="*/ 11601201 w 15513261"/>
              <a:gd name="connsiteY181" fmla="*/ 964570 h 11088533"/>
              <a:gd name="connsiteX182" fmla="*/ 10766724 w 15513261"/>
              <a:gd name="connsiteY182" fmla="*/ 1798948 h 11088533"/>
              <a:gd name="connsiteX183" fmla="*/ 7864302 w 15513261"/>
              <a:gd name="connsiteY183" fmla="*/ 1798948 h 11088533"/>
              <a:gd name="connsiteX184" fmla="*/ 7803836 w 15513261"/>
              <a:gd name="connsiteY184" fmla="*/ 1798948 h 11088533"/>
              <a:gd name="connsiteX185" fmla="*/ 7803830 w 15513261"/>
              <a:gd name="connsiteY185" fmla="*/ 1798948 h 11088533"/>
              <a:gd name="connsiteX186" fmla="*/ 4511117 w 15513261"/>
              <a:gd name="connsiteY186" fmla="*/ 1798948 h 11088533"/>
              <a:gd name="connsiteX187" fmla="*/ 4509807 w 15513261"/>
              <a:gd name="connsiteY187" fmla="*/ 1798948 h 11088533"/>
              <a:gd name="connsiteX188" fmla="*/ 4509800 w 15513261"/>
              <a:gd name="connsiteY188" fmla="*/ 1798948 h 11088533"/>
              <a:gd name="connsiteX189" fmla="*/ 839006 w 15513261"/>
              <a:gd name="connsiteY189" fmla="*/ 1798948 h 11088533"/>
              <a:gd name="connsiteX190" fmla="*/ 0 w 15513261"/>
              <a:gd name="connsiteY190" fmla="*/ 964570 h 11088533"/>
              <a:gd name="connsiteX191" fmla="*/ 0 w 15513261"/>
              <a:gd name="connsiteY191" fmla="*/ 838905 h 11088533"/>
              <a:gd name="connsiteX192" fmla="*/ 839006 w 15513261"/>
              <a:gd name="connsiteY192" fmla="*/ 0 h 110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5513261" h="11088533">
                <a:moveTo>
                  <a:pt x="838825" y="9289584"/>
                </a:moveTo>
                <a:lnTo>
                  <a:pt x="3269261" y="9289584"/>
                </a:lnTo>
                <a:lnTo>
                  <a:pt x="3296004" y="9290944"/>
                </a:lnTo>
                <a:lnTo>
                  <a:pt x="3322766" y="9289584"/>
                </a:lnTo>
                <a:lnTo>
                  <a:pt x="5065781" y="9289584"/>
                </a:lnTo>
                <a:lnTo>
                  <a:pt x="5753201" y="9289584"/>
                </a:lnTo>
                <a:lnTo>
                  <a:pt x="7095748" y="9289584"/>
                </a:lnTo>
                <a:lnTo>
                  <a:pt x="7496217" y="9289584"/>
                </a:lnTo>
                <a:lnTo>
                  <a:pt x="9393868" y="9289584"/>
                </a:lnTo>
                <a:lnTo>
                  <a:pt x="9526184" y="9289584"/>
                </a:lnTo>
                <a:lnTo>
                  <a:pt x="11824304" y="9289584"/>
                </a:lnTo>
                <a:cubicBezTo>
                  <a:pt x="12286166" y="9289584"/>
                  <a:pt x="12658600" y="9666582"/>
                  <a:pt x="12658600" y="10128489"/>
                </a:cubicBezTo>
                <a:cubicBezTo>
                  <a:pt x="12658600" y="10250192"/>
                  <a:pt x="12658600" y="10250192"/>
                  <a:pt x="12658600" y="10250192"/>
                </a:cubicBezTo>
                <a:cubicBezTo>
                  <a:pt x="12658600" y="10711534"/>
                  <a:pt x="12286166" y="11088533"/>
                  <a:pt x="11824304" y="11088533"/>
                </a:cubicBezTo>
                <a:cubicBezTo>
                  <a:pt x="10457184" y="11088533"/>
                  <a:pt x="9859070" y="11088533"/>
                  <a:pt x="9597394" y="11088533"/>
                </a:cubicBezTo>
                <a:lnTo>
                  <a:pt x="9526184" y="11088533"/>
                </a:lnTo>
                <a:lnTo>
                  <a:pt x="9522036" y="11088533"/>
                </a:lnTo>
                <a:cubicBezTo>
                  <a:pt x="9393868" y="11088533"/>
                  <a:pt x="9393868" y="11088533"/>
                  <a:pt x="9393868" y="11088533"/>
                </a:cubicBezTo>
                <a:lnTo>
                  <a:pt x="9305376" y="11088533"/>
                </a:lnTo>
                <a:cubicBezTo>
                  <a:pt x="8378758" y="11088533"/>
                  <a:pt x="7840721" y="11088533"/>
                  <a:pt x="7528313" y="11088533"/>
                </a:cubicBezTo>
                <a:lnTo>
                  <a:pt x="7496217" y="11088533"/>
                </a:lnTo>
                <a:lnTo>
                  <a:pt x="7399553" y="11088533"/>
                </a:lnTo>
                <a:lnTo>
                  <a:pt x="7299274" y="11088533"/>
                </a:lnTo>
                <a:lnTo>
                  <a:pt x="7223916" y="11088533"/>
                </a:lnTo>
                <a:lnTo>
                  <a:pt x="7222381" y="11088533"/>
                </a:lnTo>
                <a:lnTo>
                  <a:pt x="7169920" y="11088533"/>
                </a:lnTo>
                <a:lnTo>
                  <a:pt x="7133724" y="11088533"/>
                </a:lnTo>
                <a:lnTo>
                  <a:pt x="7111769" y="11088533"/>
                </a:lnTo>
                <a:lnTo>
                  <a:pt x="7100496" y="11088533"/>
                </a:lnTo>
                <a:lnTo>
                  <a:pt x="7095748" y="11088533"/>
                </a:lnTo>
                <a:lnTo>
                  <a:pt x="6969927" y="11088533"/>
                </a:lnTo>
                <a:cubicBezTo>
                  <a:pt x="6485823" y="11088533"/>
                  <a:pt x="6124795" y="11088533"/>
                  <a:pt x="5855554" y="11088533"/>
                </a:cubicBezTo>
                <a:lnTo>
                  <a:pt x="5753201" y="11088533"/>
                </a:lnTo>
                <a:lnTo>
                  <a:pt x="5659149" y="11088533"/>
                </a:lnTo>
                <a:lnTo>
                  <a:pt x="5532395" y="11088533"/>
                </a:lnTo>
                <a:lnTo>
                  <a:pt x="5498347" y="11088533"/>
                </a:lnTo>
                <a:lnTo>
                  <a:pt x="5369585" y="11088533"/>
                </a:lnTo>
                <a:lnTo>
                  <a:pt x="5325382" y="11088533"/>
                </a:lnTo>
                <a:lnTo>
                  <a:pt x="5269307" y="11088533"/>
                </a:lnTo>
                <a:lnTo>
                  <a:pt x="5193949" y="11088533"/>
                </a:lnTo>
                <a:lnTo>
                  <a:pt x="5139952" y="11088533"/>
                </a:lnTo>
                <a:lnTo>
                  <a:pt x="5131722" y="11088533"/>
                </a:lnTo>
                <a:lnTo>
                  <a:pt x="5103757" y="11088533"/>
                </a:lnTo>
                <a:lnTo>
                  <a:pt x="5081803" y="11088533"/>
                </a:lnTo>
                <a:lnTo>
                  <a:pt x="5070529" y="11088533"/>
                </a:lnTo>
                <a:lnTo>
                  <a:pt x="5065781" y="11088533"/>
                </a:lnTo>
                <a:lnTo>
                  <a:pt x="4950967" y="11088533"/>
                </a:lnTo>
                <a:cubicBezTo>
                  <a:pt x="3322766" y="11088533"/>
                  <a:pt x="3322766" y="11088533"/>
                  <a:pt x="3322766" y="11088533"/>
                </a:cubicBezTo>
                <a:lnTo>
                  <a:pt x="3296004" y="11087172"/>
                </a:lnTo>
                <a:lnTo>
                  <a:pt x="3269261" y="11088533"/>
                </a:lnTo>
                <a:cubicBezTo>
                  <a:pt x="838825" y="11088533"/>
                  <a:pt x="838825" y="11088533"/>
                  <a:pt x="838825" y="11088533"/>
                </a:cubicBezTo>
                <a:cubicBezTo>
                  <a:pt x="376964" y="11088533"/>
                  <a:pt x="2" y="10711534"/>
                  <a:pt x="2" y="10250192"/>
                </a:cubicBezTo>
                <a:cubicBezTo>
                  <a:pt x="2" y="10128489"/>
                  <a:pt x="2" y="10128489"/>
                  <a:pt x="2" y="10128489"/>
                </a:cubicBezTo>
                <a:cubicBezTo>
                  <a:pt x="2" y="9666582"/>
                  <a:pt x="376964" y="9289584"/>
                  <a:pt x="838825" y="9289584"/>
                </a:cubicBezTo>
                <a:close/>
                <a:moveTo>
                  <a:pt x="839008" y="6985907"/>
                </a:moveTo>
                <a:lnTo>
                  <a:pt x="3511428" y="6985907"/>
                </a:lnTo>
                <a:lnTo>
                  <a:pt x="4509802" y="6985907"/>
                </a:lnTo>
                <a:lnTo>
                  <a:pt x="6101272" y="6985907"/>
                </a:lnTo>
                <a:lnTo>
                  <a:pt x="7182223" y="6985907"/>
                </a:lnTo>
                <a:lnTo>
                  <a:pt x="9772064" y="6985907"/>
                </a:lnTo>
                <a:cubicBezTo>
                  <a:pt x="10233460" y="6985907"/>
                  <a:pt x="10606539" y="7358280"/>
                  <a:pt x="10606539" y="7820068"/>
                </a:cubicBezTo>
                <a:cubicBezTo>
                  <a:pt x="10606539" y="7945701"/>
                  <a:pt x="10606539" y="7945701"/>
                  <a:pt x="10606539" y="7945701"/>
                </a:cubicBezTo>
                <a:cubicBezTo>
                  <a:pt x="10606539" y="8403528"/>
                  <a:pt x="10233460" y="8779862"/>
                  <a:pt x="9772064" y="8779862"/>
                </a:cubicBezTo>
                <a:cubicBezTo>
                  <a:pt x="8624940" y="8779862"/>
                  <a:pt x="7836294" y="8779862"/>
                  <a:pt x="7294100" y="8779862"/>
                </a:cubicBezTo>
                <a:lnTo>
                  <a:pt x="7182223" y="8779862"/>
                </a:lnTo>
                <a:lnTo>
                  <a:pt x="7138723" y="8779862"/>
                </a:lnTo>
                <a:lnTo>
                  <a:pt x="6997462" y="8779862"/>
                </a:lnTo>
                <a:lnTo>
                  <a:pt x="6869642" y="8779862"/>
                </a:lnTo>
                <a:lnTo>
                  <a:pt x="6754593" y="8779862"/>
                </a:lnTo>
                <a:lnTo>
                  <a:pt x="6729076" y="8779862"/>
                </a:lnTo>
                <a:lnTo>
                  <a:pt x="6560121" y="8779862"/>
                </a:lnTo>
                <a:lnTo>
                  <a:pt x="6408665" y="8779862"/>
                </a:lnTo>
                <a:lnTo>
                  <a:pt x="6314845" y="8779862"/>
                </a:lnTo>
                <a:lnTo>
                  <a:pt x="6294849" y="8779862"/>
                </a:lnTo>
                <a:lnTo>
                  <a:pt x="6213295" y="8779862"/>
                </a:lnTo>
                <a:lnTo>
                  <a:pt x="6158628" y="8779862"/>
                </a:lnTo>
                <a:lnTo>
                  <a:pt x="6125469" y="8779862"/>
                </a:lnTo>
                <a:lnTo>
                  <a:pt x="6108441" y="8779862"/>
                </a:lnTo>
                <a:lnTo>
                  <a:pt x="6101272" y="8779862"/>
                </a:lnTo>
                <a:lnTo>
                  <a:pt x="5937785" y="8779862"/>
                </a:lnTo>
                <a:cubicBezTo>
                  <a:pt x="5339357" y="8779862"/>
                  <a:pt x="4888522" y="8779862"/>
                  <a:pt x="4548880" y="8779862"/>
                </a:cubicBezTo>
                <a:lnTo>
                  <a:pt x="4509802" y="8779862"/>
                </a:lnTo>
                <a:lnTo>
                  <a:pt x="4407618" y="8779862"/>
                </a:lnTo>
                <a:lnTo>
                  <a:pt x="4279800" y="8779862"/>
                </a:lnTo>
                <a:lnTo>
                  <a:pt x="4176308" y="8779862"/>
                </a:lnTo>
                <a:lnTo>
                  <a:pt x="4164752" y="8779862"/>
                </a:lnTo>
                <a:lnTo>
                  <a:pt x="3970278" y="8779862"/>
                </a:lnTo>
                <a:lnTo>
                  <a:pt x="3863649" y="8779862"/>
                </a:lnTo>
                <a:lnTo>
                  <a:pt x="3818821" y="8779862"/>
                </a:lnTo>
                <a:lnTo>
                  <a:pt x="3705005" y="8779862"/>
                </a:lnTo>
                <a:lnTo>
                  <a:pt x="3623452" y="8779862"/>
                </a:lnTo>
                <a:lnTo>
                  <a:pt x="3571155" y="8779862"/>
                </a:lnTo>
                <a:lnTo>
                  <a:pt x="3568785" y="8779862"/>
                </a:lnTo>
                <a:lnTo>
                  <a:pt x="3535625" y="8779862"/>
                </a:lnTo>
                <a:lnTo>
                  <a:pt x="3518599" y="8779862"/>
                </a:lnTo>
                <a:lnTo>
                  <a:pt x="3511428" y="8779862"/>
                </a:lnTo>
                <a:lnTo>
                  <a:pt x="3298152" y="8779862"/>
                </a:lnTo>
                <a:cubicBezTo>
                  <a:pt x="839008" y="8779862"/>
                  <a:pt x="839008" y="8779862"/>
                  <a:pt x="839008" y="8779862"/>
                </a:cubicBezTo>
                <a:cubicBezTo>
                  <a:pt x="377045" y="8779862"/>
                  <a:pt x="2" y="8403528"/>
                  <a:pt x="2" y="7945701"/>
                </a:cubicBezTo>
                <a:cubicBezTo>
                  <a:pt x="2" y="7820068"/>
                  <a:pt x="2" y="7820068"/>
                  <a:pt x="2" y="7820068"/>
                </a:cubicBezTo>
                <a:cubicBezTo>
                  <a:pt x="2" y="7358280"/>
                  <a:pt x="377045" y="6985907"/>
                  <a:pt x="839008" y="6985907"/>
                </a:cubicBezTo>
                <a:close/>
                <a:moveTo>
                  <a:pt x="838937" y="4672245"/>
                </a:moveTo>
                <a:lnTo>
                  <a:pt x="4958313" y="4672245"/>
                </a:lnTo>
                <a:lnTo>
                  <a:pt x="5748563" y="4672245"/>
                </a:lnTo>
                <a:lnTo>
                  <a:pt x="7905948" y="4672245"/>
                </a:lnTo>
                <a:lnTo>
                  <a:pt x="9867938" y="4672245"/>
                </a:lnTo>
                <a:lnTo>
                  <a:pt x="12815576" y="4672245"/>
                </a:lnTo>
                <a:cubicBezTo>
                  <a:pt x="13277499" y="4672245"/>
                  <a:pt x="13654509" y="5048796"/>
                  <a:pt x="13654509" y="5510848"/>
                </a:cubicBezTo>
                <a:cubicBezTo>
                  <a:pt x="13654509" y="5632024"/>
                  <a:pt x="13654509" y="5632024"/>
                  <a:pt x="13654509" y="5632024"/>
                </a:cubicBezTo>
                <a:cubicBezTo>
                  <a:pt x="13654509" y="6094077"/>
                  <a:pt x="13277499" y="6471193"/>
                  <a:pt x="12815576" y="6471193"/>
                </a:cubicBezTo>
                <a:cubicBezTo>
                  <a:pt x="11588169" y="6471193"/>
                  <a:pt x="10667613" y="6471193"/>
                  <a:pt x="9977198" y="6471193"/>
                </a:cubicBezTo>
                <a:lnTo>
                  <a:pt x="9867938" y="6471193"/>
                </a:lnTo>
                <a:lnTo>
                  <a:pt x="9728928" y="6471193"/>
                </a:lnTo>
                <a:cubicBezTo>
                  <a:pt x="9649670" y="6471193"/>
                  <a:pt x="9573856" y="6471193"/>
                  <a:pt x="9501337" y="6471193"/>
                </a:cubicBezTo>
                <a:lnTo>
                  <a:pt x="9421895" y="6471193"/>
                </a:lnTo>
                <a:lnTo>
                  <a:pt x="9293523" y="6471193"/>
                </a:lnTo>
                <a:cubicBezTo>
                  <a:pt x="9227448" y="6471193"/>
                  <a:pt x="9164520" y="6471193"/>
                  <a:pt x="9104587" y="6471193"/>
                </a:cubicBezTo>
                <a:lnTo>
                  <a:pt x="9003720" y="6471193"/>
                </a:lnTo>
                <a:lnTo>
                  <a:pt x="8933632" y="6471193"/>
                </a:lnTo>
                <a:cubicBezTo>
                  <a:pt x="8825454" y="6471193"/>
                  <a:pt x="8728664" y="6471193"/>
                  <a:pt x="8642062" y="6471193"/>
                </a:cubicBezTo>
                <a:lnTo>
                  <a:pt x="8612514" y="6471193"/>
                </a:lnTo>
                <a:lnTo>
                  <a:pt x="8519652" y="6471193"/>
                </a:lnTo>
                <a:cubicBezTo>
                  <a:pt x="8442938" y="6471193"/>
                  <a:pt x="8375814" y="6471193"/>
                  <a:pt x="8317082" y="6471193"/>
                </a:cubicBezTo>
                <a:lnTo>
                  <a:pt x="8247378" y="6471193"/>
                </a:lnTo>
                <a:lnTo>
                  <a:pt x="8164854" y="6471193"/>
                </a:lnTo>
                <a:cubicBezTo>
                  <a:pt x="7992250" y="6471193"/>
                  <a:pt x="7934716" y="6471193"/>
                  <a:pt x="7915538" y="6471193"/>
                </a:cubicBezTo>
                <a:lnTo>
                  <a:pt x="7907414" y="6471193"/>
                </a:lnTo>
                <a:lnTo>
                  <a:pt x="7907146" y="6471193"/>
                </a:lnTo>
                <a:cubicBezTo>
                  <a:pt x="7905948" y="6471193"/>
                  <a:pt x="7905948" y="6471193"/>
                  <a:pt x="7905948" y="6471193"/>
                </a:cubicBezTo>
                <a:lnTo>
                  <a:pt x="7591725" y="6471193"/>
                </a:lnTo>
                <a:cubicBezTo>
                  <a:pt x="6781445" y="6471193"/>
                  <a:pt x="6220480" y="6471193"/>
                  <a:pt x="5832123" y="6471193"/>
                </a:cubicBezTo>
                <a:lnTo>
                  <a:pt x="5748563" y="6471193"/>
                </a:lnTo>
                <a:lnTo>
                  <a:pt x="5694429" y="6471193"/>
                </a:lnTo>
                <a:lnTo>
                  <a:pt x="5572017" y="6471193"/>
                </a:lnTo>
                <a:lnTo>
                  <a:pt x="5463989" y="6471193"/>
                </a:lnTo>
                <a:lnTo>
                  <a:pt x="5369448" y="6471193"/>
                </a:lnTo>
                <a:lnTo>
                  <a:pt x="5302520" y="6471193"/>
                </a:lnTo>
                <a:lnTo>
                  <a:pt x="5217220" y="6471193"/>
                </a:lnTo>
                <a:lnTo>
                  <a:pt x="5108144" y="6471193"/>
                </a:lnTo>
                <a:lnTo>
                  <a:pt x="5035026" y="6471193"/>
                </a:lnTo>
                <a:lnTo>
                  <a:pt x="4990677" y="6471193"/>
                </a:lnTo>
                <a:lnTo>
                  <a:pt x="4967903" y="6471193"/>
                </a:lnTo>
                <a:lnTo>
                  <a:pt x="4959513" y="6471193"/>
                </a:lnTo>
                <a:lnTo>
                  <a:pt x="4958313" y="6471193"/>
                </a:lnTo>
                <a:lnTo>
                  <a:pt x="4884344" y="6471193"/>
                </a:lnTo>
                <a:cubicBezTo>
                  <a:pt x="838937" y="6471193"/>
                  <a:pt x="838937" y="6471193"/>
                  <a:pt x="838937" y="6471193"/>
                </a:cubicBezTo>
                <a:cubicBezTo>
                  <a:pt x="377013" y="6471193"/>
                  <a:pt x="3" y="6094077"/>
                  <a:pt x="3" y="5632024"/>
                </a:cubicBezTo>
                <a:cubicBezTo>
                  <a:pt x="3" y="5510848"/>
                  <a:pt x="3" y="5510848"/>
                  <a:pt x="3" y="5510848"/>
                </a:cubicBezTo>
                <a:cubicBezTo>
                  <a:pt x="3" y="5048796"/>
                  <a:pt x="377013" y="4672245"/>
                  <a:pt x="838937" y="4672245"/>
                </a:cubicBezTo>
                <a:close/>
                <a:moveTo>
                  <a:pt x="838971" y="2361079"/>
                </a:moveTo>
                <a:lnTo>
                  <a:pt x="6539358" y="2361080"/>
                </a:lnTo>
                <a:lnTo>
                  <a:pt x="8974470" y="2361080"/>
                </a:lnTo>
                <a:lnTo>
                  <a:pt x="14674859" y="2361080"/>
                </a:lnTo>
                <a:cubicBezTo>
                  <a:pt x="15136235" y="2361080"/>
                  <a:pt x="15513261" y="2733336"/>
                  <a:pt x="15513261" y="3194978"/>
                </a:cubicBezTo>
                <a:cubicBezTo>
                  <a:pt x="15513261" y="3320572"/>
                  <a:pt x="15513261" y="3320572"/>
                  <a:pt x="15513261" y="3320572"/>
                </a:cubicBezTo>
                <a:cubicBezTo>
                  <a:pt x="15513261" y="3778254"/>
                  <a:pt x="15136235" y="4155037"/>
                  <a:pt x="14674859" y="4155037"/>
                </a:cubicBezTo>
                <a:cubicBezTo>
                  <a:pt x="12132513" y="4155037"/>
                  <a:pt x="10384651" y="4155037"/>
                  <a:pt x="9182998" y="4155037"/>
                </a:cubicBezTo>
                <a:lnTo>
                  <a:pt x="8974470" y="4155037"/>
                </a:lnTo>
                <a:lnTo>
                  <a:pt x="8838638" y="4155037"/>
                </a:lnTo>
                <a:cubicBezTo>
                  <a:pt x="8619660" y="4155037"/>
                  <a:pt x="8421536" y="4155037"/>
                  <a:pt x="8242280" y="4155037"/>
                </a:cubicBezTo>
                <a:lnTo>
                  <a:pt x="8235352" y="4155037"/>
                </a:lnTo>
                <a:lnTo>
                  <a:pt x="7987300" y="4155037"/>
                </a:lnTo>
                <a:cubicBezTo>
                  <a:pt x="7826418" y="4155037"/>
                  <a:pt x="7683415" y="4155037"/>
                  <a:pt x="7556297" y="4155037"/>
                </a:cubicBezTo>
                <a:lnTo>
                  <a:pt x="7542417" y="4155037"/>
                </a:lnTo>
                <a:lnTo>
                  <a:pt x="7377290" y="4155037"/>
                </a:lnTo>
                <a:cubicBezTo>
                  <a:pt x="7209704" y="4155037"/>
                  <a:pt x="7075634" y="4155037"/>
                  <a:pt x="6968380" y="4155037"/>
                </a:cubicBezTo>
                <a:lnTo>
                  <a:pt x="6894169" y="4155037"/>
                </a:lnTo>
                <a:lnTo>
                  <a:pt x="6869815" y="4155037"/>
                </a:lnTo>
                <a:cubicBezTo>
                  <a:pt x="6539358" y="4155037"/>
                  <a:pt x="6539358" y="4155037"/>
                  <a:pt x="6539358" y="4155037"/>
                </a:cubicBezTo>
                <a:lnTo>
                  <a:pt x="6289120" y="4155037"/>
                </a:lnTo>
                <a:cubicBezTo>
                  <a:pt x="838969" y="4155037"/>
                  <a:pt x="838969" y="4155037"/>
                  <a:pt x="838969" y="4155037"/>
                </a:cubicBezTo>
                <a:cubicBezTo>
                  <a:pt x="377029" y="4155037"/>
                  <a:pt x="2" y="3778254"/>
                  <a:pt x="2" y="3320572"/>
                </a:cubicBezTo>
                <a:cubicBezTo>
                  <a:pt x="2" y="3194978"/>
                  <a:pt x="2" y="3194978"/>
                  <a:pt x="2" y="3194978"/>
                </a:cubicBezTo>
                <a:cubicBezTo>
                  <a:pt x="2" y="2733336"/>
                  <a:pt x="377029" y="2361079"/>
                  <a:pt x="838971" y="2361079"/>
                </a:cubicBezTo>
                <a:close/>
                <a:moveTo>
                  <a:pt x="839006" y="0"/>
                </a:moveTo>
                <a:lnTo>
                  <a:pt x="4133034" y="0"/>
                </a:lnTo>
                <a:lnTo>
                  <a:pt x="4133037" y="0"/>
                </a:lnTo>
                <a:lnTo>
                  <a:pt x="7095930" y="0"/>
                </a:lnTo>
                <a:lnTo>
                  <a:pt x="7095933" y="0"/>
                </a:lnTo>
                <a:lnTo>
                  <a:pt x="10766724" y="0"/>
                </a:lnTo>
                <a:cubicBezTo>
                  <a:pt x="11228121" y="0"/>
                  <a:pt x="11601201" y="376998"/>
                  <a:pt x="11601201" y="838905"/>
                </a:cubicBezTo>
                <a:cubicBezTo>
                  <a:pt x="11601201" y="964570"/>
                  <a:pt x="11601201" y="964570"/>
                  <a:pt x="11601201" y="964570"/>
                </a:cubicBezTo>
                <a:cubicBezTo>
                  <a:pt x="11601201" y="1422516"/>
                  <a:pt x="11228121" y="1798948"/>
                  <a:pt x="10766724" y="1798948"/>
                </a:cubicBezTo>
                <a:cubicBezTo>
                  <a:pt x="9275466" y="1798948"/>
                  <a:pt x="8390030" y="1798948"/>
                  <a:pt x="7864302" y="1798948"/>
                </a:cubicBezTo>
                <a:lnTo>
                  <a:pt x="7803836" y="1798948"/>
                </a:lnTo>
                <a:lnTo>
                  <a:pt x="7803830" y="1798948"/>
                </a:lnTo>
                <a:cubicBezTo>
                  <a:pt x="5853720" y="1798948"/>
                  <a:pt x="4939607" y="1798948"/>
                  <a:pt x="4511117" y="1798948"/>
                </a:cubicBezTo>
                <a:lnTo>
                  <a:pt x="4509807" y="1798948"/>
                </a:lnTo>
                <a:lnTo>
                  <a:pt x="4509800" y="1798948"/>
                </a:lnTo>
                <a:cubicBezTo>
                  <a:pt x="839006" y="1798948"/>
                  <a:pt x="839006" y="1798948"/>
                  <a:pt x="839006" y="1798948"/>
                </a:cubicBezTo>
                <a:cubicBezTo>
                  <a:pt x="377045" y="1798948"/>
                  <a:pt x="0" y="1422516"/>
                  <a:pt x="0" y="964570"/>
                </a:cubicBezTo>
                <a:cubicBezTo>
                  <a:pt x="0" y="838905"/>
                  <a:pt x="0" y="838905"/>
                  <a:pt x="0" y="838905"/>
                </a:cubicBezTo>
                <a:cubicBezTo>
                  <a:pt x="0" y="376998"/>
                  <a:pt x="377045" y="0"/>
                  <a:pt x="839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561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/>
            <a:endParaRPr lang="en-US" sz="1350">
              <a:solidFill>
                <a:prstClr val="white"/>
              </a:solidFill>
              <a:latin typeface="Roboto Light" charset="0"/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61149" cy="51435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99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76432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48854" y="1149350"/>
            <a:ext cx="8439150" cy="368935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26028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530CF-A0E4-45BB-9749-E1F1605A9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760C69-49A3-47B8-8B7C-C6B8F5CBC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A91DC8-C77F-4762-92D7-082C47E6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B9433-E8D7-46DC-85F2-CFD88913BE99}" type="datetimeFigureOut">
              <a:rPr lang="es-CL" smtClean="0"/>
              <a:t>23-10-2023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4F7083-6014-4C05-BF84-310CC3C0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B446C0-E512-45DE-B240-9DC674A1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82FBF-1268-492F-8CAE-3D9CE9C704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123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0161" y="3434614"/>
            <a:ext cx="1843257" cy="34953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INVESTMENT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10161" y="3784657"/>
            <a:ext cx="2339237" cy="73427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Lorem ipsum dolor sit amet, consectetur adipiscing elit, sed do eiusmod tempor incididunt ut labore et dolore magna aliqua. Ut enim ad minim veniam, quis</a:t>
            </a:r>
            <a:endParaRPr lang="ru-RU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48966" y="2203847"/>
            <a:ext cx="1843257" cy="34953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STRATEGY</a:t>
            </a:r>
            <a:endParaRPr lang="ru-RU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48967" y="2553890"/>
            <a:ext cx="2339237" cy="73427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Lorem ipsum dolor sit amet, consectetur adipiscing elit, sed do eiusmod tempor incididunt ut labore et dolore magna aliqua. Ut enim ad minim veniam, quis</a:t>
            </a:r>
            <a:endParaRPr lang="ru-RU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06141" y="987372"/>
            <a:ext cx="1843257" cy="34953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STARTUP</a:t>
            </a:r>
            <a:endParaRPr lang="ru-RU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506142" y="1337415"/>
            <a:ext cx="2339237" cy="73427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Lorem ipsum dolor sit amet, consectetur adipiscing elit, sed do eiusmod tempor incididunt ut labore et dolore magna aliqua. Ut enim ad minim veniam, quis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36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5253A2E-4EEB-42EF-BC88-AD0BE5B872DB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4730313-29A6-4D5B-A27A-B362436FA5D8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841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4947" y="205979"/>
            <a:ext cx="6918512" cy="515916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584947" y="855966"/>
            <a:ext cx="8404448" cy="361075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677413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339" y="205981"/>
            <a:ext cx="8872592" cy="380561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607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38780454-D681-4447-B1DD-633AE6728D66}"/>
              </a:ext>
            </a:extLst>
          </p:cNvPr>
          <p:cNvSpPr/>
          <p:nvPr userDrawn="1"/>
        </p:nvSpPr>
        <p:spPr>
          <a:xfrm>
            <a:off x="-265345" y="-424691"/>
            <a:ext cx="1163700" cy="1163700"/>
          </a:xfrm>
          <a:prstGeom prst="ellipse">
            <a:avLst/>
          </a:prstGeom>
          <a:solidFill>
            <a:srgbClr val="C1373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;p1">
            <a:extLst>
              <a:ext uri="{FF2B5EF4-FFF2-40B4-BE49-F238E27FC236}">
                <a16:creationId xmlns:a16="http://schemas.microsoft.com/office/drawing/2014/main" id="{0F2BDAA0-42D5-A848-B04F-E365EB9A0F7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1068" y="205979"/>
            <a:ext cx="8229600" cy="61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None/>
              <a:defRPr sz="2250" b="1" i="0" u="none" strike="noStrike" cap="none">
                <a:solidFill>
                  <a:srgbClr val="232323"/>
                </a:solidFill>
              </a:defRPr>
            </a:lvl9pPr>
          </a:lstStyle>
          <a:p>
            <a:r>
              <a:rPr lang="es-ES" dirty="0"/>
              <a:t> </a:t>
            </a:r>
            <a:endParaRPr dirty="0"/>
          </a:p>
        </p:txBody>
      </p:sp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8B595951-3627-904E-AC6B-AA0D33C70952}"/>
              </a:ext>
            </a:extLst>
          </p:cNvPr>
          <p:cNvSpPr txBox="1"/>
          <p:nvPr userDrawn="1"/>
        </p:nvSpPr>
        <p:spPr>
          <a:xfrm>
            <a:off x="8723723" y="4888099"/>
            <a:ext cx="4767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‹Nº›</a:t>
            </a:fld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4;p1">
            <a:extLst>
              <a:ext uri="{FF2B5EF4-FFF2-40B4-BE49-F238E27FC236}">
                <a16:creationId xmlns:a16="http://schemas.microsoft.com/office/drawing/2014/main" id="{0ABDC972-7CC0-014E-B327-124FC9FE4E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246620" y="4883309"/>
            <a:ext cx="223660" cy="22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;p1">
            <a:extLst>
              <a:ext uri="{FF2B5EF4-FFF2-40B4-BE49-F238E27FC236}">
                <a16:creationId xmlns:a16="http://schemas.microsoft.com/office/drawing/2014/main" id="{FD2C96A8-CF15-BC42-98CD-AA26170EA666}"/>
              </a:ext>
            </a:extLst>
          </p:cNvPr>
          <p:cNvSpPr/>
          <p:nvPr userDrawn="1"/>
        </p:nvSpPr>
        <p:spPr>
          <a:xfrm>
            <a:off x="0" y="4940398"/>
            <a:ext cx="2293428" cy="203102"/>
          </a:xfrm>
          <a:prstGeom prst="rect">
            <a:avLst/>
          </a:prstGeom>
          <a:solidFill>
            <a:srgbClr val="E652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;p1">
            <a:extLst>
              <a:ext uri="{FF2B5EF4-FFF2-40B4-BE49-F238E27FC236}">
                <a16:creationId xmlns:a16="http://schemas.microsoft.com/office/drawing/2014/main" id="{AB9D37ED-F3A1-5541-AD8F-AF894E12FEB5}"/>
              </a:ext>
            </a:extLst>
          </p:cNvPr>
          <p:cNvSpPr/>
          <p:nvPr userDrawn="1"/>
        </p:nvSpPr>
        <p:spPr>
          <a:xfrm>
            <a:off x="2289621" y="4940398"/>
            <a:ext cx="2293428" cy="203102"/>
          </a:xfrm>
          <a:prstGeom prst="rect">
            <a:avLst/>
          </a:prstGeom>
          <a:solidFill>
            <a:srgbClr val="F6AA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7;p1">
            <a:extLst>
              <a:ext uri="{FF2B5EF4-FFF2-40B4-BE49-F238E27FC236}">
                <a16:creationId xmlns:a16="http://schemas.microsoft.com/office/drawing/2014/main" id="{DB4ACC2A-B757-064D-8DEE-ABBF6D7F73CA}"/>
              </a:ext>
            </a:extLst>
          </p:cNvPr>
          <p:cNvSpPr/>
          <p:nvPr userDrawn="1"/>
        </p:nvSpPr>
        <p:spPr>
          <a:xfrm>
            <a:off x="4583024" y="4940381"/>
            <a:ext cx="4560975" cy="203175"/>
          </a:xfrm>
          <a:prstGeom prst="rect">
            <a:avLst/>
          </a:prstGeom>
          <a:solidFill>
            <a:srgbClr val="C1373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;p1">
            <a:extLst>
              <a:ext uri="{FF2B5EF4-FFF2-40B4-BE49-F238E27FC236}">
                <a16:creationId xmlns:a16="http://schemas.microsoft.com/office/drawing/2014/main" id="{14A834FB-A758-DD44-8290-2F68013FD983}"/>
              </a:ext>
            </a:extLst>
          </p:cNvPr>
          <p:cNvSpPr/>
          <p:nvPr userDrawn="1"/>
        </p:nvSpPr>
        <p:spPr>
          <a:xfrm>
            <a:off x="4390436" y="4930694"/>
            <a:ext cx="4525875" cy="21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s-CL" sz="750" i="0" u="none" strike="noStrike" cap="none" dirty="0">
                <a:solidFill>
                  <a:srgbClr val="FFFFFF"/>
                </a:solidFill>
              </a:rPr>
              <a:t>© 2019 Codelco Chile. Todos los derechos reservados         </a:t>
            </a:r>
            <a:r>
              <a:rPr lang="es-CL" sz="750" b="1" i="0" u="none" strike="noStrike" cap="none" dirty="0">
                <a:solidFill>
                  <a:srgbClr val="FFFFFF"/>
                </a:solidFill>
              </a:rPr>
              <a:t>INFORMACIÓN USO INTERNO</a:t>
            </a:r>
            <a:endParaRPr sz="750" i="0" u="none" strike="noStrike" cap="none" dirty="0">
              <a:solidFill>
                <a:srgbClr val="FFFFFF"/>
              </a:solidFill>
            </a:endParaRPr>
          </a:p>
        </p:txBody>
      </p:sp>
      <p:pic>
        <p:nvPicPr>
          <p:cNvPr id="14" name="Google Shape;19;p1">
            <a:extLst>
              <a:ext uri="{FF2B5EF4-FFF2-40B4-BE49-F238E27FC236}">
                <a16:creationId xmlns:a16="http://schemas.microsoft.com/office/drawing/2014/main" id="{F27D2929-5C4D-9246-B238-6AC07673266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253533" y="4953326"/>
            <a:ext cx="163331" cy="16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;p1">
            <a:extLst>
              <a:ext uri="{FF2B5EF4-FFF2-40B4-BE49-F238E27FC236}">
                <a16:creationId xmlns:a16="http://schemas.microsoft.com/office/drawing/2014/main" id="{9868023C-A6A6-DA49-BC69-62A61763DF9B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296378" y="569"/>
            <a:ext cx="598853" cy="737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6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-1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6E4AFB8-1CE4-484C-ACB8-1178FCD11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883" y="238087"/>
            <a:ext cx="7998617" cy="38164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2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12E4A4-2406-164D-BD3B-A57F5CBE93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312" y="644764"/>
            <a:ext cx="7998617" cy="23265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5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861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2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2492033" y="1984958"/>
            <a:ext cx="4157929" cy="232573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246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0" cy="994172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9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7" r:id="rId15"/>
    <p:sldLayoutId id="2147483878" r:id="rId16"/>
    <p:sldLayoutId id="2147483879" r:id="rId17"/>
    <p:sldLayoutId id="2147483880" r:id="rId18"/>
    <p:sldLayoutId id="2147483881" r:id="rId19"/>
    <p:sldLayoutId id="2147483882" r:id="rId20"/>
    <p:sldLayoutId id="2147483883" r:id="rId21"/>
    <p:sldLayoutId id="2147483884" r:id="rId22"/>
    <p:sldLayoutId id="2147483885" r:id="rId23"/>
    <p:sldLayoutId id="2147483935" r:id="rId24"/>
  </p:sldLayoutIdLst>
  <p:hf hdr="0" ftr="0" dt="0"/>
  <p:txStyles>
    <p:titleStyle>
      <a:lvl1pPr algn="l" defTabSz="685663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rgbClr val="C00000"/>
          </a:solidFill>
          <a:latin typeface="Roboto Regular"/>
          <a:ea typeface="+mj-ea"/>
          <a:cs typeface="Roboto Regular"/>
        </a:defRPr>
      </a:lvl1pPr>
    </p:titleStyle>
    <p:bodyStyle>
      <a:lvl1pPr marL="171416" indent="-171416" algn="l" defTabSz="6856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000000"/>
          </a:solidFill>
          <a:effectLst/>
          <a:latin typeface="Roboto Regular"/>
          <a:ea typeface="+mn-ea"/>
          <a:cs typeface="Roboto Regular"/>
        </a:defRPr>
      </a:lvl1pPr>
      <a:lvl2pPr marL="51424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dirty="0" smtClean="0">
          <a:solidFill>
            <a:srgbClr val="000000"/>
          </a:solidFill>
          <a:effectLst/>
          <a:latin typeface="Roboto Regular"/>
          <a:ea typeface="+mn-ea"/>
          <a:cs typeface="Roboto Regular"/>
        </a:defRPr>
      </a:lvl2pPr>
      <a:lvl3pPr marL="857079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 smtClean="0">
          <a:solidFill>
            <a:srgbClr val="000000"/>
          </a:solidFill>
          <a:effectLst/>
          <a:latin typeface="Roboto Regular"/>
          <a:ea typeface="+mn-ea"/>
          <a:cs typeface="Roboto Regular"/>
        </a:defRPr>
      </a:lvl3pPr>
      <a:lvl4pPr marL="1199910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 smtClean="0">
          <a:solidFill>
            <a:srgbClr val="000000"/>
          </a:solidFill>
          <a:effectLst/>
          <a:latin typeface="Roboto Regular"/>
          <a:ea typeface="+mn-ea"/>
          <a:cs typeface="Roboto Regular"/>
        </a:defRPr>
      </a:lvl4pPr>
      <a:lvl5pPr marL="1542742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>
          <a:solidFill>
            <a:srgbClr val="000000"/>
          </a:solidFill>
          <a:effectLst/>
          <a:latin typeface="Roboto Regular"/>
          <a:ea typeface="+mn-ea"/>
          <a:cs typeface="Roboto Regular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5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2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5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2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61.wdp"/></Relationships>
</file>

<file path=ppt/slides/_rels/slide12.xml.rels><?xml version="1.0" encoding="UTF-8" standalone="yes"?>
<Relationships xmlns="http://schemas.openxmlformats.org/package/2006/relationships"><Relationship Id="rId26" Type="http://schemas.microsoft.com/office/2007/relationships/hdphoto" Target="../media/hdphoto13.wdp"/><Relationship Id="rId21" Type="http://schemas.openxmlformats.org/officeDocument/2006/relationships/image" Target="../media/image31.png"/><Relationship Id="rId42" Type="http://schemas.microsoft.com/office/2007/relationships/hdphoto" Target="../media/hdphoto17.wdp"/><Relationship Id="rId47" Type="http://schemas.openxmlformats.org/officeDocument/2006/relationships/image" Target="../media/image44.png"/><Relationship Id="rId63" Type="http://schemas.openxmlformats.org/officeDocument/2006/relationships/image" Target="../media/image40.png"/><Relationship Id="rId68" Type="http://schemas.microsoft.com/office/2007/relationships/hdphoto" Target="../media/hdphoto22.wdp"/><Relationship Id="rId84" Type="http://schemas.microsoft.com/office/2007/relationships/hdphoto" Target="../media/hdphoto62.wdp"/><Relationship Id="rId89" Type="http://schemas.openxmlformats.org/officeDocument/2006/relationships/image" Target="../media/image64.png"/><Relationship Id="rId112" Type="http://schemas.microsoft.com/office/2007/relationships/hdphoto" Target="../media/hdphoto66.wdp"/><Relationship Id="rId16" Type="http://schemas.microsoft.com/office/2007/relationships/hdphoto" Target="../media/hdphoto30.wdp"/><Relationship Id="rId107" Type="http://schemas.openxmlformats.org/officeDocument/2006/relationships/image" Target="../media/image118.png"/><Relationship Id="rId11" Type="http://schemas.openxmlformats.org/officeDocument/2006/relationships/image" Target="../media/image45.png"/><Relationship Id="rId32" Type="http://schemas.microsoft.com/office/2007/relationships/hdphoto" Target="../media/hdphoto15.wdp"/><Relationship Id="rId37" Type="http://schemas.openxmlformats.org/officeDocument/2006/relationships/image" Target="../media/image29.png"/><Relationship Id="rId53" Type="http://schemas.openxmlformats.org/officeDocument/2006/relationships/image" Target="../media/image39.png"/><Relationship Id="rId58" Type="http://schemas.microsoft.com/office/2007/relationships/hdphoto" Target="../media/hdphoto6.wdp"/><Relationship Id="rId74" Type="http://schemas.microsoft.com/office/2007/relationships/hdphoto" Target="../media/hdphoto36.wdp"/><Relationship Id="rId79" Type="http://schemas.openxmlformats.org/officeDocument/2006/relationships/image" Target="../media/image58.png"/><Relationship Id="rId102" Type="http://schemas.microsoft.com/office/2007/relationships/hdphoto" Target="../media/hdphoto54.wdp"/><Relationship Id="rId5" Type="http://schemas.openxmlformats.org/officeDocument/2006/relationships/image" Target="../media/image47.png"/><Relationship Id="rId90" Type="http://schemas.microsoft.com/office/2007/relationships/hdphoto" Target="../media/hdphoto45.wdp"/><Relationship Id="rId95" Type="http://schemas.openxmlformats.org/officeDocument/2006/relationships/image" Target="../media/image69.png"/><Relationship Id="rId22" Type="http://schemas.microsoft.com/office/2007/relationships/hdphoto" Target="../media/hdphoto12.wdp"/><Relationship Id="rId27" Type="http://schemas.openxmlformats.org/officeDocument/2006/relationships/image" Target="../media/image43.png"/><Relationship Id="rId43" Type="http://schemas.openxmlformats.org/officeDocument/2006/relationships/image" Target="../media/image37.png"/><Relationship Id="rId48" Type="http://schemas.microsoft.com/office/2007/relationships/hdphoto" Target="../media/hdphoto25.wdp"/><Relationship Id="rId64" Type="http://schemas.microsoft.com/office/2007/relationships/hdphoto" Target="../media/hdphoto21.wdp"/><Relationship Id="rId69" Type="http://schemas.openxmlformats.org/officeDocument/2006/relationships/image" Target="../media/image42.png"/><Relationship Id="rId80" Type="http://schemas.microsoft.com/office/2007/relationships/hdphoto" Target="../media/hdphoto39.wdp"/><Relationship Id="rId85" Type="http://schemas.openxmlformats.org/officeDocument/2006/relationships/image" Target="../media/image62.png"/><Relationship Id="rId12" Type="http://schemas.microsoft.com/office/2007/relationships/hdphoto" Target="../media/hdphoto26.wdp"/><Relationship Id="rId17" Type="http://schemas.openxmlformats.org/officeDocument/2006/relationships/image" Target="../media/image30.png"/><Relationship Id="rId33" Type="http://schemas.openxmlformats.org/officeDocument/2006/relationships/image" Target="../media/image22.png"/><Relationship Id="rId38" Type="http://schemas.microsoft.com/office/2007/relationships/hdphoto" Target="../media/hdphoto10.wdp"/><Relationship Id="rId59" Type="http://schemas.openxmlformats.org/officeDocument/2006/relationships/image" Target="../media/image53.png"/><Relationship Id="rId103" Type="http://schemas.openxmlformats.org/officeDocument/2006/relationships/image" Target="../media/image74.png"/><Relationship Id="rId108" Type="http://schemas.microsoft.com/office/2007/relationships/hdphoto" Target="../media/hdphoto64.wdp"/><Relationship Id="rId54" Type="http://schemas.microsoft.com/office/2007/relationships/hdphoto" Target="../media/hdphoto20.wdp"/><Relationship Id="rId70" Type="http://schemas.microsoft.com/office/2007/relationships/hdphoto" Target="../media/hdphoto23.wdp"/><Relationship Id="rId75" Type="http://schemas.openxmlformats.org/officeDocument/2006/relationships/image" Target="../media/image56.png"/><Relationship Id="rId91" Type="http://schemas.openxmlformats.org/officeDocument/2006/relationships/image" Target="../media/image65.png"/><Relationship Id="rId96" Type="http://schemas.microsoft.com/office/2007/relationships/hdphoto" Target="../media/hdphoto50.wdp"/><Relationship Id="rId1" Type="http://schemas.openxmlformats.org/officeDocument/2006/relationships/slideLayout" Target="../slideLayouts/slideLayout19.xml"/><Relationship Id="rId6" Type="http://schemas.microsoft.com/office/2007/relationships/hdphoto" Target="../media/hdphoto28.wdp"/><Relationship Id="rId15" Type="http://schemas.openxmlformats.org/officeDocument/2006/relationships/image" Target="../media/image49.png"/><Relationship Id="rId23" Type="http://schemas.openxmlformats.org/officeDocument/2006/relationships/image" Target="../media/image50.png"/><Relationship Id="rId28" Type="http://schemas.microsoft.com/office/2007/relationships/hdphoto" Target="../media/hdphoto24.wdp"/><Relationship Id="rId36" Type="http://schemas.microsoft.com/office/2007/relationships/hdphoto" Target="../media/hdphoto16.wdp"/><Relationship Id="rId49" Type="http://schemas.openxmlformats.org/officeDocument/2006/relationships/image" Target="../media/image51.png"/><Relationship Id="rId57" Type="http://schemas.openxmlformats.org/officeDocument/2006/relationships/image" Target="../media/image25.png"/><Relationship Id="rId106" Type="http://schemas.microsoft.com/office/2007/relationships/hdphoto" Target="../media/hdphoto63.wdp"/><Relationship Id="rId10" Type="http://schemas.microsoft.com/office/2007/relationships/hdphoto" Target="../media/hdphoto9.wdp"/><Relationship Id="rId31" Type="http://schemas.openxmlformats.org/officeDocument/2006/relationships/image" Target="../media/image34.png"/><Relationship Id="rId44" Type="http://schemas.microsoft.com/office/2007/relationships/hdphoto" Target="../media/hdphoto18.wdp"/><Relationship Id="rId52" Type="http://schemas.microsoft.com/office/2007/relationships/hdphoto" Target="../media/hdphoto5.wdp"/><Relationship Id="rId60" Type="http://schemas.microsoft.com/office/2007/relationships/hdphoto" Target="../media/hdphoto34.wdp"/><Relationship Id="rId65" Type="http://schemas.openxmlformats.org/officeDocument/2006/relationships/image" Target="../media/image27.png"/><Relationship Id="rId73" Type="http://schemas.openxmlformats.org/officeDocument/2006/relationships/image" Target="../media/image55.png"/><Relationship Id="rId78" Type="http://schemas.microsoft.com/office/2007/relationships/hdphoto" Target="../media/hdphoto38.wdp"/><Relationship Id="rId81" Type="http://schemas.openxmlformats.org/officeDocument/2006/relationships/image" Target="../media/image60.png"/><Relationship Id="rId86" Type="http://schemas.microsoft.com/office/2007/relationships/hdphoto" Target="../media/hdphoto43.wdp"/><Relationship Id="rId94" Type="http://schemas.microsoft.com/office/2007/relationships/hdphoto" Target="../media/hdphoto48.wdp"/><Relationship Id="rId99" Type="http://schemas.openxmlformats.org/officeDocument/2006/relationships/image" Target="../media/image72.png"/><Relationship Id="rId101" Type="http://schemas.openxmlformats.org/officeDocument/2006/relationships/image" Target="../media/image73.png"/><Relationship Id="rId4" Type="http://schemas.microsoft.com/office/2007/relationships/hdphoto" Target="../media/hdphoto27.wdp"/><Relationship Id="rId9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11.wdp"/><Relationship Id="rId39" Type="http://schemas.openxmlformats.org/officeDocument/2006/relationships/image" Target="../media/image23.png"/><Relationship Id="rId109" Type="http://schemas.openxmlformats.org/officeDocument/2006/relationships/image" Target="../media/image119.png"/><Relationship Id="rId34" Type="http://schemas.microsoft.com/office/2007/relationships/hdphoto" Target="../media/hdphoto3.wdp"/><Relationship Id="rId50" Type="http://schemas.microsoft.com/office/2007/relationships/hdphoto" Target="../media/hdphoto32.wdp"/><Relationship Id="rId55" Type="http://schemas.openxmlformats.org/officeDocument/2006/relationships/image" Target="../media/image52.png"/><Relationship Id="rId76" Type="http://schemas.microsoft.com/office/2007/relationships/hdphoto" Target="../media/hdphoto37.wdp"/><Relationship Id="rId97" Type="http://schemas.openxmlformats.org/officeDocument/2006/relationships/image" Target="../media/image70.png"/><Relationship Id="rId104" Type="http://schemas.microsoft.com/office/2007/relationships/hdphoto" Target="../media/hdphoto55.wdp"/><Relationship Id="rId7" Type="http://schemas.openxmlformats.org/officeDocument/2006/relationships/image" Target="../media/image48.png"/><Relationship Id="rId71" Type="http://schemas.openxmlformats.org/officeDocument/2006/relationships/image" Target="../media/image54.png"/><Relationship Id="rId92" Type="http://schemas.microsoft.com/office/2007/relationships/hdphoto" Target="../media/hdphoto46.wdp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33.png"/><Relationship Id="rId24" Type="http://schemas.microsoft.com/office/2007/relationships/hdphoto" Target="../media/hdphoto31.wdp"/><Relationship Id="rId40" Type="http://schemas.microsoft.com/office/2007/relationships/hdphoto" Target="../media/hdphoto4.wdp"/><Relationship Id="rId45" Type="http://schemas.openxmlformats.org/officeDocument/2006/relationships/image" Target="../media/image38.png"/><Relationship Id="rId66" Type="http://schemas.microsoft.com/office/2007/relationships/hdphoto" Target="../media/hdphoto8.wdp"/><Relationship Id="rId87" Type="http://schemas.openxmlformats.org/officeDocument/2006/relationships/image" Target="../media/image63.png"/><Relationship Id="rId110" Type="http://schemas.microsoft.com/office/2007/relationships/hdphoto" Target="../media/hdphoto65.wdp"/><Relationship Id="rId61" Type="http://schemas.openxmlformats.org/officeDocument/2006/relationships/image" Target="../media/image26.png"/><Relationship Id="rId82" Type="http://schemas.microsoft.com/office/2007/relationships/hdphoto" Target="../media/hdphoto41.wdp"/><Relationship Id="rId19" Type="http://schemas.openxmlformats.org/officeDocument/2006/relationships/image" Target="../media/image21.png"/><Relationship Id="rId14" Type="http://schemas.microsoft.com/office/2007/relationships/hdphoto" Target="../media/hdphoto1.wdp"/><Relationship Id="rId30" Type="http://schemas.microsoft.com/office/2007/relationships/hdphoto" Target="../media/hdphoto14.wdp"/><Relationship Id="rId35" Type="http://schemas.openxmlformats.org/officeDocument/2006/relationships/image" Target="../media/image35.png"/><Relationship Id="rId56" Type="http://schemas.microsoft.com/office/2007/relationships/hdphoto" Target="../media/hdphoto33.wdp"/><Relationship Id="rId77" Type="http://schemas.openxmlformats.org/officeDocument/2006/relationships/image" Target="../media/image57.png"/><Relationship Id="rId100" Type="http://schemas.microsoft.com/office/2007/relationships/hdphoto" Target="../media/hdphoto53.wdp"/><Relationship Id="rId105" Type="http://schemas.openxmlformats.org/officeDocument/2006/relationships/image" Target="../media/image117.png"/><Relationship Id="rId8" Type="http://schemas.microsoft.com/office/2007/relationships/hdphoto" Target="../media/hdphoto29.wdp"/><Relationship Id="rId51" Type="http://schemas.openxmlformats.org/officeDocument/2006/relationships/image" Target="../media/image24.png"/><Relationship Id="rId72" Type="http://schemas.microsoft.com/office/2007/relationships/hdphoto" Target="../media/hdphoto35.wdp"/><Relationship Id="rId93" Type="http://schemas.openxmlformats.org/officeDocument/2006/relationships/image" Target="../media/image67.png"/><Relationship Id="rId98" Type="http://schemas.microsoft.com/office/2007/relationships/hdphoto" Target="../media/hdphoto51.wdp"/><Relationship Id="rId3" Type="http://schemas.openxmlformats.org/officeDocument/2006/relationships/image" Target="../media/image46.png"/><Relationship Id="rId25" Type="http://schemas.openxmlformats.org/officeDocument/2006/relationships/image" Target="../media/image32.png"/><Relationship Id="rId46" Type="http://schemas.microsoft.com/office/2007/relationships/hdphoto" Target="../media/hdphoto19.wdp"/><Relationship Id="rId67" Type="http://schemas.openxmlformats.org/officeDocument/2006/relationships/image" Target="../media/image41.png"/><Relationship Id="rId20" Type="http://schemas.microsoft.com/office/2007/relationships/hdphoto" Target="../media/hdphoto2.wdp"/><Relationship Id="rId41" Type="http://schemas.openxmlformats.org/officeDocument/2006/relationships/image" Target="../media/image36.png"/><Relationship Id="rId62" Type="http://schemas.microsoft.com/office/2007/relationships/hdphoto" Target="../media/hdphoto7.wdp"/><Relationship Id="rId83" Type="http://schemas.openxmlformats.org/officeDocument/2006/relationships/image" Target="../media/image116.png"/><Relationship Id="rId88" Type="http://schemas.microsoft.com/office/2007/relationships/hdphoto" Target="../media/hdphoto44.wdp"/><Relationship Id="rId111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ddcl-my.sharepoint.com/:f:/g/personal/alonsoastroza_udd_cl/Etz6bpRuVVxPhgEN9gQDnCEB4XiIhdCP2VrvEZtkzkndAw?e=gFrLOj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18" Type="http://schemas.microsoft.com/office/2007/relationships/hdphoto" Target="../media/hdphoto8.wdp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microsoft.com/office/2007/relationships/hdphoto" Target="../media/hdphoto4.wdp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microsoft.com/office/2007/relationships/hdphoto" Target="../media/hdphoto15.wdp"/><Relationship Id="rId26" Type="http://schemas.microsoft.com/office/2007/relationships/hdphoto" Target="../media/hdphoto4.wdp"/><Relationship Id="rId39" Type="http://schemas.openxmlformats.org/officeDocument/2006/relationships/image" Target="../media/image26.png"/><Relationship Id="rId21" Type="http://schemas.openxmlformats.org/officeDocument/2006/relationships/image" Target="../media/image35.png"/><Relationship Id="rId34" Type="http://schemas.microsoft.com/office/2007/relationships/hdphoto" Target="../media/hdphoto5.wdp"/><Relationship Id="rId42" Type="http://schemas.microsoft.com/office/2007/relationships/hdphoto" Target="../media/hdphoto21.wdp"/><Relationship Id="rId47" Type="http://schemas.openxmlformats.org/officeDocument/2006/relationships/image" Target="../media/image42.png"/><Relationship Id="rId50" Type="http://schemas.microsoft.com/office/2007/relationships/hdphoto" Target="../media/hdphoto24.wdp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microsoft.com/office/2007/relationships/hdphoto" Target="../media/hdphoto14.wdp"/><Relationship Id="rId29" Type="http://schemas.openxmlformats.org/officeDocument/2006/relationships/image" Target="../media/image37.png"/><Relationship Id="rId11" Type="http://schemas.openxmlformats.org/officeDocument/2006/relationships/image" Target="../media/image31.png"/><Relationship Id="rId24" Type="http://schemas.microsoft.com/office/2007/relationships/hdphoto" Target="../media/hdphoto10.wdp"/><Relationship Id="rId32" Type="http://schemas.microsoft.com/office/2007/relationships/hdphoto" Target="../media/hdphoto19.wdp"/><Relationship Id="rId37" Type="http://schemas.openxmlformats.org/officeDocument/2006/relationships/image" Target="../media/image25.png"/><Relationship Id="rId40" Type="http://schemas.microsoft.com/office/2007/relationships/hdphoto" Target="../media/hdphoto7.wdp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19" Type="http://schemas.openxmlformats.org/officeDocument/2006/relationships/image" Target="../media/image22.png"/><Relationship Id="rId31" Type="http://schemas.openxmlformats.org/officeDocument/2006/relationships/image" Target="../media/image38.png"/><Relationship Id="rId44" Type="http://schemas.microsoft.com/office/2007/relationships/hdphoto" Target="../media/hdphoto8.wdp"/><Relationship Id="rId52" Type="http://schemas.microsoft.com/office/2007/relationships/hdphoto" Target="../media/hdphoto25.wdp"/><Relationship Id="rId4" Type="http://schemas.microsoft.com/office/2007/relationships/hdphoto" Target="../media/hdphoto9.wdp"/><Relationship Id="rId9" Type="http://schemas.openxmlformats.org/officeDocument/2006/relationships/image" Target="../media/image21.png"/><Relationship Id="rId14" Type="http://schemas.microsoft.com/office/2007/relationships/hdphoto" Target="../media/hdphoto13.wdp"/><Relationship Id="rId22" Type="http://schemas.microsoft.com/office/2007/relationships/hdphoto" Target="../media/hdphoto16.wdp"/><Relationship Id="rId27" Type="http://schemas.openxmlformats.org/officeDocument/2006/relationships/image" Target="../media/image36.png"/><Relationship Id="rId30" Type="http://schemas.microsoft.com/office/2007/relationships/hdphoto" Target="../media/hdphoto18.wdp"/><Relationship Id="rId35" Type="http://schemas.openxmlformats.org/officeDocument/2006/relationships/image" Target="../media/image39.png"/><Relationship Id="rId43" Type="http://schemas.openxmlformats.org/officeDocument/2006/relationships/image" Target="../media/image27.png"/><Relationship Id="rId48" Type="http://schemas.microsoft.com/office/2007/relationships/hdphoto" Target="../media/hdphoto23.wdp"/><Relationship Id="rId8" Type="http://schemas.microsoft.com/office/2007/relationships/hdphoto" Target="../media/hdphoto11.wdp"/><Relationship Id="rId51" Type="http://schemas.openxmlformats.org/officeDocument/2006/relationships/image" Target="../media/image44.png"/><Relationship Id="rId3" Type="http://schemas.openxmlformats.org/officeDocument/2006/relationships/image" Target="../media/image28.png"/><Relationship Id="rId12" Type="http://schemas.microsoft.com/office/2007/relationships/hdphoto" Target="../media/hdphoto12.wdp"/><Relationship Id="rId17" Type="http://schemas.openxmlformats.org/officeDocument/2006/relationships/image" Target="../media/image34.png"/><Relationship Id="rId25" Type="http://schemas.openxmlformats.org/officeDocument/2006/relationships/image" Target="../media/image23.png"/><Relationship Id="rId33" Type="http://schemas.openxmlformats.org/officeDocument/2006/relationships/image" Target="../media/image24.png"/><Relationship Id="rId38" Type="http://schemas.microsoft.com/office/2007/relationships/hdphoto" Target="../media/hdphoto6.wdp"/><Relationship Id="rId46" Type="http://schemas.microsoft.com/office/2007/relationships/hdphoto" Target="../media/hdphoto22.wdp"/><Relationship Id="rId20" Type="http://schemas.microsoft.com/office/2007/relationships/hdphoto" Target="../media/hdphoto3.wdp"/><Relationship Id="rId41" Type="http://schemas.openxmlformats.org/officeDocument/2006/relationships/image" Target="../media/image40.png"/><Relationship Id="rId54" Type="http://schemas.microsoft.com/office/2007/relationships/hdphoto" Target="../media/hdphoto26.wdp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15" Type="http://schemas.openxmlformats.org/officeDocument/2006/relationships/image" Target="../media/image33.png"/><Relationship Id="rId23" Type="http://schemas.openxmlformats.org/officeDocument/2006/relationships/image" Target="../media/image29.png"/><Relationship Id="rId28" Type="http://schemas.microsoft.com/office/2007/relationships/hdphoto" Target="../media/hdphoto17.wdp"/><Relationship Id="rId36" Type="http://schemas.microsoft.com/office/2007/relationships/hdphoto" Target="../media/hdphoto20.wdp"/><Relationship Id="rId4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6" Type="http://schemas.microsoft.com/office/2007/relationships/hdphoto" Target="../media/hdphoto13.wdp"/><Relationship Id="rId21" Type="http://schemas.openxmlformats.org/officeDocument/2006/relationships/image" Target="../media/image31.png"/><Relationship Id="rId42" Type="http://schemas.microsoft.com/office/2007/relationships/hdphoto" Target="../media/hdphoto17.wdp"/><Relationship Id="rId47" Type="http://schemas.openxmlformats.org/officeDocument/2006/relationships/image" Target="../media/image44.png"/><Relationship Id="rId63" Type="http://schemas.openxmlformats.org/officeDocument/2006/relationships/image" Target="../media/image40.png"/><Relationship Id="rId68" Type="http://schemas.microsoft.com/office/2007/relationships/hdphoto" Target="../media/hdphoto22.wdp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microsoft.com/office/2007/relationships/hdphoto" Target="../media/hdphoto30.wdp"/><Relationship Id="rId29" Type="http://schemas.openxmlformats.org/officeDocument/2006/relationships/image" Target="../media/image33.png"/><Relationship Id="rId11" Type="http://schemas.openxmlformats.org/officeDocument/2006/relationships/image" Target="../media/image45.png"/><Relationship Id="rId24" Type="http://schemas.microsoft.com/office/2007/relationships/hdphoto" Target="../media/hdphoto31.wdp"/><Relationship Id="rId32" Type="http://schemas.microsoft.com/office/2007/relationships/hdphoto" Target="../media/hdphoto15.wdp"/><Relationship Id="rId37" Type="http://schemas.openxmlformats.org/officeDocument/2006/relationships/image" Target="../media/image29.png"/><Relationship Id="rId40" Type="http://schemas.microsoft.com/office/2007/relationships/hdphoto" Target="../media/hdphoto4.wdp"/><Relationship Id="rId45" Type="http://schemas.openxmlformats.org/officeDocument/2006/relationships/image" Target="../media/image38.png"/><Relationship Id="rId53" Type="http://schemas.openxmlformats.org/officeDocument/2006/relationships/image" Target="../media/image39.png"/><Relationship Id="rId58" Type="http://schemas.microsoft.com/office/2007/relationships/hdphoto" Target="../media/hdphoto6.wdp"/><Relationship Id="rId66" Type="http://schemas.microsoft.com/office/2007/relationships/hdphoto" Target="../media/hdphoto8.wdp"/><Relationship Id="rId5" Type="http://schemas.openxmlformats.org/officeDocument/2006/relationships/image" Target="../media/image47.png"/><Relationship Id="rId61" Type="http://schemas.openxmlformats.org/officeDocument/2006/relationships/image" Target="../media/image26.png"/><Relationship Id="rId19" Type="http://schemas.openxmlformats.org/officeDocument/2006/relationships/image" Target="../media/image21.png"/><Relationship Id="rId14" Type="http://schemas.microsoft.com/office/2007/relationships/hdphoto" Target="../media/hdphoto1.wdp"/><Relationship Id="rId22" Type="http://schemas.microsoft.com/office/2007/relationships/hdphoto" Target="../media/hdphoto12.wdp"/><Relationship Id="rId27" Type="http://schemas.openxmlformats.org/officeDocument/2006/relationships/image" Target="../media/image43.png"/><Relationship Id="rId30" Type="http://schemas.microsoft.com/office/2007/relationships/hdphoto" Target="../media/hdphoto14.wdp"/><Relationship Id="rId35" Type="http://schemas.openxmlformats.org/officeDocument/2006/relationships/image" Target="../media/image35.png"/><Relationship Id="rId43" Type="http://schemas.openxmlformats.org/officeDocument/2006/relationships/image" Target="../media/image37.png"/><Relationship Id="rId48" Type="http://schemas.microsoft.com/office/2007/relationships/hdphoto" Target="../media/hdphoto25.wdp"/><Relationship Id="rId56" Type="http://schemas.microsoft.com/office/2007/relationships/hdphoto" Target="../media/hdphoto33.wdp"/><Relationship Id="rId64" Type="http://schemas.microsoft.com/office/2007/relationships/hdphoto" Target="../media/hdphoto21.wdp"/><Relationship Id="rId69" Type="http://schemas.openxmlformats.org/officeDocument/2006/relationships/image" Target="../media/image42.png"/><Relationship Id="rId8" Type="http://schemas.microsoft.com/office/2007/relationships/hdphoto" Target="../media/hdphoto29.wdp"/><Relationship Id="rId51" Type="http://schemas.openxmlformats.org/officeDocument/2006/relationships/image" Target="../media/image24.png"/><Relationship Id="rId3" Type="http://schemas.openxmlformats.org/officeDocument/2006/relationships/image" Target="../media/image46.png"/><Relationship Id="rId12" Type="http://schemas.microsoft.com/office/2007/relationships/hdphoto" Target="../media/hdphoto26.wdp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33" Type="http://schemas.openxmlformats.org/officeDocument/2006/relationships/image" Target="../media/image22.png"/><Relationship Id="rId38" Type="http://schemas.microsoft.com/office/2007/relationships/hdphoto" Target="../media/hdphoto10.wdp"/><Relationship Id="rId46" Type="http://schemas.microsoft.com/office/2007/relationships/hdphoto" Target="../media/hdphoto19.wdp"/><Relationship Id="rId59" Type="http://schemas.openxmlformats.org/officeDocument/2006/relationships/image" Target="../media/image53.png"/><Relationship Id="rId67" Type="http://schemas.openxmlformats.org/officeDocument/2006/relationships/image" Target="../media/image41.png"/><Relationship Id="rId20" Type="http://schemas.microsoft.com/office/2007/relationships/hdphoto" Target="../media/hdphoto2.wdp"/><Relationship Id="rId41" Type="http://schemas.openxmlformats.org/officeDocument/2006/relationships/image" Target="../media/image36.png"/><Relationship Id="rId54" Type="http://schemas.microsoft.com/office/2007/relationships/hdphoto" Target="../media/hdphoto20.wdp"/><Relationship Id="rId62" Type="http://schemas.microsoft.com/office/2007/relationships/hdphoto" Target="../media/hdphoto7.wdp"/><Relationship Id="rId70" Type="http://schemas.microsoft.com/office/2007/relationships/hdphoto" Target="../media/hdphoto23.wdp"/><Relationship Id="rId1" Type="http://schemas.openxmlformats.org/officeDocument/2006/relationships/slideLayout" Target="../slideLayouts/slideLayout24.xml"/><Relationship Id="rId6" Type="http://schemas.microsoft.com/office/2007/relationships/hdphoto" Target="../media/hdphoto28.wdp"/><Relationship Id="rId15" Type="http://schemas.openxmlformats.org/officeDocument/2006/relationships/image" Target="../media/image49.png"/><Relationship Id="rId23" Type="http://schemas.openxmlformats.org/officeDocument/2006/relationships/image" Target="../media/image50.png"/><Relationship Id="rId28" Type="http://schemas.microsoft.com/office/2007/relationships/hdphoto" Target="../media/hdphoto24.wdp"/><Relationship Id="rId36" Type="http://schemas.microsoft.com/office/2007/relationships/hdphoto" Target="../media/hdphoto16.wdp"/><Relationship Id="rId49" Type="http://schemas.openxmlformats.org/officeDocument/2006/relationships/image" Target="../media/image51.png"/><Relationship Id="rId57" Type="http://schemas.openxmlformats.org/officeDocument/2006/relationships/image" Target="../media/image25.png"/><Relationship Id="rId10" Type="http://schemas.microsoft.com/office/2007/relationships/hdphoto" Target="../media/hdphoto9.wdp"/><Relationship Id="rId31" Type="http://schemas.openxmlformats.org/officeDocument/2006/relationships/image" Target="../media/image34.png"/><Relationship Id="rId44" Type="http://schemas.microsoft.com/office/2007/relationships/hdphoto" Target="../media/hdphoto18.wdp"/><Relationship Id="rId52" Type="http://schemas.microsoft.com/office/2007/relationships/hdphoto" Target="../media/hdphoto5.wdp"/><Relationship Id="rId60" Type="http://schemas.microsoft.com/office/2007/relationships/hdphoto" Target="../media/hdphoto34.wdp"/><Relationship Id="rId65" Type="http://schemas.openxmlformats.org/officeDocument/2006/relationships/image" Target="../media/image27.png"/><Relationship Id="rId4" Type="http://schemas.microsoft.com/office/2007/relationships/hdphoto" Target="../media/hdphoto27.wdp"/><Relationship Id="rId9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11.wdp"/><Relationship Id="rId39" Type="http://schemas.openxmlformats.org/officeDocument/2006/relationships/image" Target="../media/image23.png"/><Relationship Id="rId34" Type="http://schemas.microsoft.com/office/2007/relationships/hdphoto" Target="../media/hdphoto3.wdp"/><Relationship Id="rId50" Type="http://schemas.microsoft.com/office/2007/relationships/hdphoto" Target="../media/hdphoto32.wdp"/><Relationship Id="rId55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6" Type="http://schemas.microsoft.com/office/2007/relationships/hdphoto" Target="../media/hdphoto13.wdp"/><Relationship Id="rId21" Type="http://schemas.openxmlformats.org/officeDocument/2006/relationships/image" Target="../media/image31.png"/><Relationship Id="rId42" Type="http://schemas.microsoft.com/office/2007/relationships/hdphoto" Target="../media/hdphoto17.wdp"/><Relationship Id="rId47" Type="http://schemas.openxmlformats.org/officeDocument/2006/relationships/image" Target="../media/image44.png"/><Relationship Id="rId63" Type="http://schemas.openxmlformats.org/officeDocument/2006/relationships/image" Target="../media/image40.png"/><Relationship Id="rId68" Type="http://schemas.microsoft.com/office/2007/relationships/hdphoto" Target="../media/hdphoto22.wdp"/><Relationship Id="rId84" Type="http://schemas.microsoft.com/office/2007/relationships/hdphoto" Target="../media/hdphoto41.wdp"/><Relationship Id="rId89" Type="http://schemas.openxmlformats.org/officeDocument/2006/relationships/image" Target="../media/image63.png"/><Relationship Id="rId112" Type="http://schemas.microsoft.com/office/2007/relationships/hdphoto" Target="../media/hdphoto55.wdp"/><Relationship Id="rId16" Type="http://schemas.microsoft.com/office/2007/relationships/hdphoto" Target="../media/hdphoto30.wdp"/><Relationship Id="rId107" Type="http://schemas.openxmlformats.org/officeDocument/2006/relationships/image" Target="../media/image72.png"/><Relationship Id="rId11" Type="http://schemas.openxmlformats.org/officeDocument/2006/relationships/image" Target="../media/image45.png"/><Relationship Id="rId32" Type="http://schemas.microsoft.com/office/2007/relationships/hdphoto" Target="../media/hdphoto15.wdp"/><Relationship Id="rId37" Type="http://schemas.openxmlformats.org/officeDocument/2006/relationships/image" Target="../media/image29.png"/><Relationship Id="rId53" Type="http://schemas.openxmlformats.org/officeDocument/2006/relationships/image" Target="../media/image39.png"/><Relationship Id="rId58" Type="http://schemas.microsoft.com/office/2007/relationships/hdphoto" Target="../media/hdphoto6.wdp"/><Relationship Id="rId74" Type="http://schemas.microsoft.com/office/2007/relationships/hdphoto" Target="../media/hdphoto36.wdp"/><Relationship Id="rId79" Type="http://schemas.openxmlformats.org/officeDocument/2006/relationships/image" Target="../media/image58.png"/><Relationship Id="rId102" Type="http://schemas.microsoft.com/office/2007/relationships/hdphoto" Target="../media/hdphoto50.wdp"/><Relationship Id="rId5" Type="http://schemas.openxmlformats.org/officeDocument/2006/relationships/image" Target="../media/image47.png"/><Relationship Id="rId90" Type="http://schemas.microsoft.com/office/2007/relationships/hdphoto" Target="../media/hdphoto44.wdp"/><Relationship Id="rId95" Type="http://schemas.openxmlformats.org/officeDocument/2006/relationships/image" Target="../media/image66.png"/><Relationship Id="rId22" Type="http://schemas.microsoft.com/office/2007/relationships/hdphoto" Target="../media/hdphoto12.wdp"/><Relationship Id="rId27" Type="http://schemas.openxmlformats.org/officeDocument/2006/relationships/image" Target="../media/image43.png"/><Relationship Id="rId43" Type="http://schemas.openxmlformats.org/officeDocument/2006/relationships/image" Target="../media/image37.png"/><Relationship Id="rId48" Type="http://schemas.microsoft.com/office/2007/relationships/hdphoto" Target="../media/hdphoto25.wdp"/><Relationship Id="rId64" Type="http://schemas.microsoft.com/office/2007/relationships/hdphoto" Target="../media/hdphoto21.wdp"/><Relationship Id="rId69" Type="http://schemas.openxmlformats.org/officeDocument/2006/relationships/image" Target="../media/image42.png"/><Relationship Id="rId80" Type="http://schemas.microsoft.com/office/2007/relationships/hdphoto" Target="../media/hdphoto39.wdp"/><Relationship Id="rId85" Type="http://schemas.openxmlformats.org/officeDocument/2006/relationships/image" Target="../media/image61.png"/><Relationship Id="rId12" Type="http://schemas.microsoft.com/office/2007/relationships/hdphoto" Target="../media/hdphoto26.wdp"/><Relationship Id="rId17" Type="http://schemas.openxmlformats.org/officeDocument/2006/relationships/image" Target="../media/image30.png"/><Relationship Id="rId33" Type="http://schemas.openxmlformats.org/officeDocument/2006/relationships/image" Target="../media/image22.png"/><Relationship Id="rId38" Type="http://schemas.microsoft.com/office/2007/relationships/hdphoto" Target="../media/hdphoto10.wdp"/><Relationship Id="rId59" Type="http://schemas.openxmlformats.org/officeDocument/2006/relationships/image" Target="../media/image53.png"/><Relationship Id="rId103" Type="http://schemas.openxmlformats.org/officeDocument/2006/relationships/image" Target="../media/image70.png"/><Relationship Id="rId108" Type="http://schemas.microsoft.com/office/2007/relationships/hdphoto" Target="../media/hdphoto53.wdp"/><Relationship Id="rId54" Type="http://schemas.microsoft.com/office/2007/relationships/hdphoto" Target="../media/hdphoto20.wdp"/><Relationship Id="rId70" Type="http://schemas.microsoft.com/office/2007/relationships/hdphoto" Target="../media/hdphoto23.wdp"/><Relationship Id="rId75" Type="http://schemas.openxmlformats.org/officeDocument/2006/relationships/image" Target="../media/image56.png"/><Relationship Id="rId91" Type="http://schemas.openxmlformats.org/officeDocument/2006/relationships/image" Target="../media/image64.png"/><Relationship Id="rId96" Type="http://schemas.microsoft.com/office/2007/relationships/hdphoto" Target="../media/hdphoto47.wdp"/><Relationship Id="rId1" Type="http://schemas.openxmlformats.org/officeDocument/2006/relationships/slideLayout" Target="../slideLayouts/slideLayout24.xml"/><Relationship Id="rId6" Type="http://schemas.microsoft.com/office/2007/relationships/hdphoto" Target="../media/hdphoto28.wdp"/><Relationship Id="rId15" Type="http://schemas.openxmlformats.org/officeDocument/2006/relationships/image" Target="../media/image49.png"/><Relationship Id="rId23" Type="http://schemas.openxmlformats.org/officeDocument/2006/relationships/image" Target="../media/image50.png"/><Relationship Id="rId28" Type="http://schemas.microsoft.com/office/2007/relationships/hdphoto" Target="../media/hdphoto24.wdp"/><Relationship Id="rId36" Type="http://schemas.microsoft.com/office/2007/relationships/hdphoto" Target="../media/hdphoto16.wdp"/><Relationship Id="rId49" Type="http://schemas.openxmlformats.org/officeDocument/2006/relationships/image" Target="../media/image51.png"/><Relationship Id="rId57" Type="http://schemas.openxmlformats.org/officeDocument/2006/relationships/image" Target="../media/image25.png"/><Relationship Id="rId106" Type="http://schemas.microsoft.com/office/2007/relationships/hdphoto" Target="../media/hdphoto52.wdp"/><Relationship Id="rId10" Type="http://schemas.microsoft.com/office/2007/relationships/hdphoto" Target="../media/hdphoto9.wdp"/><Relationship Id="rId31" Type="http://schemas.openxmlformats.org/officeDocument/2006/relationships/image" Target="../media/image34.png"/><Relationship Id="rId44" Type="http://schemas.microsoft.com/office/2007/relationships/hdphoto" Target="../media/hdphoto18.wdp"/><Relationship Id="rId52" Type="http://schemas.microsoft.com/office/2007/relationships/hdphoto" Target="../media/hdphoto5.wdp"/><Relationship Id="rId60" Type="http://schemas.microsoft.com/office/2007/relationships/hdphoto" Target="../media/hdphoto34.wdp"/><Relationship Id="rId65" Type="http://schemas.openxmlformats.org/officeDocument/2006/relationships/image" Target="../media/image27.png"/><Relationship Id="rId73" Type="http://schemas.openxmlformats.org/officeDocument/2006/relationships/image" Target="../media/image55.png"/><Relationship Id="rId78" Type="http://schemas.microsoft.com/office/2007/relationships/hdphoto" Target="../media/hdphoto38.wdp"/><Relationship Id="rId81" Type="http://schemas.openxmlformats.org/officeDocument/2006/relationships/image" Target="../media/image59.png"/><Relationship Id="rId86" Type="http://schemas.microsoft.com/office/2007/relationships/hdphoto" Target="../media/hdphoto42.wdp"/><Relationship Id="rId94" Type="http://schemas.microsoft.com/office/2007/relationships/hdphoto" Target="../media/hdphoto46.wdp"/><Relationship Id="rId99" Type="http://schemas.openxmlformats.org/officeDocument/2006/relationships/image" Target="../media/image68.png"/><Relationship Id="rId101" Type="http://schemas.openxmlformats.org/officeDocument/2006/relationships/image" Target="../media/image69.png"/><Relationship Id="rId4" Type="http://schemas.microsoft.com/office/2007/relationships/hdphoto" Target="../media/hdphoto27.wdp"/><Relationship Id="rId9" Type="http://schemas.openxmlformats.org/officeDocument/2006/relationships/image" Target="../media/image28.png"/><Relationship Id="rId13" Type="http://schemas.openxmlformats.org/officeDocument/2006/relationships/image" Target="../media/image20.png"/><Relationship Id="rId18" Type="http://schemas.microsoft.com/office/2007/relationships/hdphoto" Target="../media/hdphoto11.wdp"/><Relationship Id="rId39" Type="http://schemas.openxmlformats.org/officeDocument/2006/relationships/image" Target="../media/image23.png"/><Relationship Id="rId109" Type="http://schemas.openxmlformats.org/officeDocument/2006/relationships/image" Target="../media/image73.png"/><Relationship Id="rId34" Type="http://schemas.microsoft.com/office/2007/relationships/hdphoto" Target="../media/hdphoto3.wdp"/><Relationship Id="rId50" Type="http://schemas.microsoft.com/office/2007/relationships/hdphoto" Target="../media/hdphoto32.wdp"/><Relationship Id="rId55" Type="http://schemas.openxmlformats.org/officeDocument/2006/relationships/image" Target="../media/image52.png"/><Relationship Id="rId76" Type="http://schemas.microsoft.com/office/2007/relationships/hdphoto" Target="../media/hdphoto37.wdp"/><Relationship Id="rId97" Type="http://schemas.openxmlformats.org/officeDocument/2006/relationships/image" Target="../media/image67.png"/><Relationship Id="rId104" Type="http://schemas.microsoft.com/office/2007/relationships/hdphoto" Target="../media/hdphoto51.wdp"/><Relationship Id="rId7" Type="http://schemas.openxmlformats.org/officeDocument/2006/relationships/image" Target="../media/image48.png"/><Relationship Id="rId71" Type="http://schemas.openxmlformats.org/officeDocument/2006/relationships/image" Target="../media/image54.png"/><Relationship Id="rId92" Type="http://schemas.microsoft.com/office/2007/relationships/hdphoto" Target="../media/hdphoto45.wdp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3.png"/><Relationship Id="rId24" Type="http://schemas.microsoft.com/office/2007/relationships/hdphoto" Target="../media/hdphoto31.wdp"/><Relationship Id="rId40" Type="http://schemas.microsoft.com/office/2007/relationships/hdphoto" Target="../media/hdphoto4.wdp"/><Relationship Id="rId45" Type="http://schemas.openxmlformats.org/officeDocument/2006/relationships/image" Target="../media/image38.png"/><Relationship Id="rId66" Type="http://schemas.microsoft.com/office/2007/relationships/hdphoto" Target="../media/hdphoto8.wdp"/><Relationship Id="rId87" Type="http://schemas.openxmlformats.org/officeDocument/2006/relationships/image" Target="../media/image62.png"/><Relationship Id="rId110" Type="http://schemas.microsoft.com/office/2007/relationships/hdphoto" Target="../media/hdphoto54.wdp"/><Relationship Id="rId61" Type="http://schemas.openxmlformats.org/officeDocument/2006/relationships/image" Target="../media/image26.png"/><Relationship Id="rId82" Type="http://schemas.microsoft.com/office/2007/relationships/hdphoto" Target="../media/hdphoto40.wdp"/><Relationship Id="rId19" Type="http://schemas.openxmlformats.org/officeDocument/2006/relationships/image" Target="../media/image21.png"/><Relationship Id="rId14" Type="http://schemas.microsoft.com/office/2007/relationships/hdphoto" Target="../media/hdphoto1.wdp"/><Relationship Id="rId30" Type="http://schemas.microsoft.com/office/2007/relationships/hdphoto" Target="../media/hdphoto14.wdp"/><Relationship Id="rId35" Type="http://schemas.openxmlformats.org/officeDocument/2006/relationships/image" Target="../media/image35.png"/><Relationship Id="rId56" Type="http://schemas.microsoft.com/office/2007/relationships/hdphoto" Target="../media/hdphoto33.wdp"/><Relationship Id="rId77" Type="http://schemas.openxmlformats.org/officeDocument/2006/relationships/image" Target="../media/image57.png"/><Relationship Id="rId100" Type="http://schemas.microsoft.com/office/2007/relationships/hdphoto" Target="../media/hdphoto49.wdp"/><Relationship Id="rId105" Type="http://schemas.openxmlformats.org/officeDocument/2006/relationships/image" Target="../media/image71.png"/><Relationship Id="rId8" Type="http://schemas.microsoft.com/office/2007/relationships/hdphoto" Target="../media/hdphoto29.wdp"/><Relationship Id="rId51" Type="http://schemas.openxmlformats.org/officeDocument/2006/relationships/image" Target="../media/image24.png"/><Relationship Id="rId72" Type="http://schemas.microsoft.com/office/2007/relationships/hdphoto" Target="../media/hdphoto35.wdp"/><Relationship Id="rId93" Type="http://schemas.openxmlformats.org/officeDocument/2006/relationships/image" Target="../media/image65.png"/><Relationship Id="rId98" Type="http://schemas.microsoft.com/office/2007/relationships/hdphoto" Target="../media/hdphoto48.wdp"/><Relationship Id="rId3" Type="http://schemas.openxmlformats.org/officeDocument/2006/relationships/image" Target="../media/image46.png"/><Relationship Id="rId25" Type="http://schemas.openxmlformats.org/officeDocument/2006/relationships/image" Target="../media/image32.png"/><Relationship Id="rId46" Type="http://schemas.microsoft.com/office/2007/relationships/hdphoto" Target="../media/hdphoto19.wdp"/><Relationship Id="rId67" Type="http://schemas.openxmlformats.org/officeDocument/2006/relationships/image" Target="../media/image41.png"/><Relationship Id="rId20" Type="http://schemas.microsoft.com/office/2007/relationships/hdphoto" Target="../media/hdphoto2.wdp"/><Relationship Id="rId41" Type="http://schemas.openxmlformats.org/officeDocument/2006/relationships/image" Target="../media/image36.png"/><Relationship Id="rId62" Type="http://schemas.microsoft.com/office/2007/relationships/hdphoto" Target="../media/hdphoto7.wdp"/><Relationship Id="rId83" Type="http://schemas.openxmlformats.org/officeDocument/2006/relationships/image" Target="../media/image60.png"/><Relationship Id="rId88" Type="http://schemas.microsoft.com/office/2007/relationships/hdphoto" Target="../media/hdphoto43.wdp"/><Relationship Id="rId111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png"/><Relationship Id="rId20" Type="http://schemas.openxmlformats.org/officeDocument/2006/relationships/image" Target="../media/image92.jpe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6.jpe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8.wdp"/><Relationship Id="rId18" Type="http://schemas.openxmlformats.org/officeDocument/2006/relationships/image" Target="../media/image74.png"/><Relationship Id="rId26" Type="http://schemas.openxmlformats.org/officeDocument/2006/relationships/image" Target="../media/image113.png"/><Relationship Id="rId3" Type="http://schemas.openxmlformats.org/officeDocument/2006/relationships/image" Target="../media/image21.png"/><Relationship Id="rId21" Type="http://schemas.microsoft.com/office/2007/relationships/hdphoto" Target="../media/hdphoto57.wdp"/><Relationship Id="rId7" Type="http://schemas.microsoft.com/office/2007/relationships/hdphoto" Target="../media/hdphoto56.wdp"/><Relationship Id="rId12" Type="http://schemas.openxmlformats.org/officeDocument/2006/relationships/image" Target="../media/image57.png"/><Relationship Id="rId17" Type="http://schemas.microsoft.com/office/2007/relationships/hdphoto" Target="../media/hdphoto48.wdp"/><Relationship Id="rId25" Type="http://schemas.microsoft.com/office/2007/relationships/hdphoto" Target="../media/hdphoto59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9.png"/><Relationship Id="rId11" Type="http://schemas.microsoft.com/office/2007/relationships/hdphoto" Target="../media/hdphoto36.wdp"/><Relationship Id="rId24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microsoft.com/office/2007/relationships/hdphoto" Target="../media/hdphoto45.wdp"/><Relationship Id="rId23" Type="http://schemas.microsoft.com/office/2007/relationships/hdphoto" Target="../media/hdphoto58.wdp"/><Relationship Id="rId10" Type="http://schemas.openxmlformats.org/officeDocument/2006/relationships/image" Target="../media/image55.png"/><Relationship Id="rId19" Type="http://schemas.microsoft.com/office/2007/relationships/hdphoto" Target="../media/hdphoto55.wdp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64.png"/><Relationship Id="rId22" Type="http://schemas.openxmlformats.org/officeDocument/2006/relationships/image" Target="../media/image111.png"/><Relationship Id="rId27" Type="http://schemas.microsoft.com/office/2007/relationships/hdphoto" Target="../media/hdphoto6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de Datos en PowerBI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Alonso Astroza (IDS UDD)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090958-B4E8-2ED6-AC06-5441E3D8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2D3D16F-8C71-2075-7AD3-8A1F6032FA32}"/>
              </a:ext>
            </a:extLst>
          </p:cNvPr>
          <p:cNvSpPr/>
          <p:nvPr/>
        </p:nvSpPr>
        <p:spPr>
          <a:xfrm>
            <a:off x="0" y="4461960"/>
            <a:ext cx="9144000" cy="68665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2205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AD3D1F4-EA88-9F59-8DEE-03955F7D78EC}"/>
              </a:ext>
            </a:extLst>
          </p:cNvPr>
          <p:cNvGrpSpPr/>
          <p:nvPr/>
        </p:nvGrpSpPr>
        <p:grpSpPr>
          <a:xfrm>
            <a:off x="867315" y="1113588"/>
            <a:ext cx="7290810" cy="3726414"/>
            <a:chOff x="1156420" y="1484784"/>
            <a:chExt cx="9721080" cy="4968552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42C56032-FF3D-8DD5-45A8-15DED9C92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" t="7406" r="-94" b="7430"/>
            <a:stretch/>
          </p:blipFill>
          <p:spPr>
            <a:xfrm>
              <a:off x="1156420" y="1484784"/>
              <a:ext cx="9721080" cy="4968552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FD79FA1-FE02-C4C3-54F7-FEB36ED079B7}"/>
                </a:ext>
              </a:extLst>
            </p:cNvPr>
            <p:cNvSpPr/>
            <p:nvPr/>
          </p:nvSpPr>
          <p:spPr>
            <a:xfrm>
              <a:off x="9916916" y="6164904"/>
              <a:ext cx="864096" cy="288032"/>
            </a:xfrm>
            <a:prstGeom prst="rect">
              <a:avLst/>
            </a:prstGeom>
            <a:solidFill>
              <a:srgbClr val="FFA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CL" sz="105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Hoy</a:t>
              </a:r>
              <a:endParaRPr lang="en-US" sz="105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CB8CF9-C1BB-934F-8B8B-70F2A5583480}"/>
              </a:ext>
            </a:extLst>
          </p:cNvPr>
          <p:cNvSpPr/>
          <p:nvPr/>
        </p:nvSpPr>
        <p:spPr>
          <a:xfrm>
            <a:off x="5652120" y="2401750"/>
            <a:ext cx="864096" cy="385874"/>
          </a:xfrm>
          <a:prstGeom prst="rect">
            <a:avLst/>
          </a:prstGeom>
          <a:solidFill>
            <a:srgbClr val="FFA91B"/>
          </a:solidFill>
          <a:ln>
            <a:solidFill>
              <a:srgbClr val="FFA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srgbClr val="FFA91B"/>
              </a:solidFill>
              <a:latin typeface="Lato Light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B1AACAF-D348-F064-EF3F-96ED2FF6B172}"/>
              </a:ext>
            </a:extLst>
          </p:cNvPr>
          <p:cNvSpPr/>
          <p:nvPr/>
        </p:nvSpPr>
        <p:spPr>
          <a:xfrm>
            <a:off x="-1044624" y="-830628"/>
            <a:ext cx="2700000" cy="2700000"/>
          </a:xfrm>
          <a:prstGeom prst="ellipse">
            <a:avLst/>
          </a:prstGeom>
          <a:solidFill>
            <a:srgbClr val="E2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6D33D24-FA5A-333F-2D0D-ECE7EB758FEF}"/>
              </a:ext>
            </a:extLst>
          </p:cNvPr>
          <p:cNvSpPr/>
          <p:nvPr/>
        </p:nvSpPr>
        <p:spPr>
          <a:xfrm>
            <a:off x="7794000" y="1437624"/>
            <a:ext cx="2700000" cy="2700000"/>
          </a:xfrm>
          <a:prstGeom prst="ellipse">
            <a:avLst/>
          </a:prstGeom>
          <a:solidFill>
            <a:srgbClr val="E2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31" name="Rectángulo redondeado 4">
            <a:extLst>
              <a:ext uri="{FF2B5EF4-FFF2-40B4-BE49-F238E27FC236}">
                <a16:creationId xmlns:a16="http://schemas.microsoft.com/office/drawing/2014/main" id="{A40D745F-4D68-2A0F-0261-2AAC8E27C347}"/>
              </a:ext>
            </a:extLst>
          </p:cNvPr>
          <p:cNvSpPr/>
          <p:nvPr/>
        </p:nvSpPr>
        <p:spPr>
          <a:xfrm>
            <a:off x="4512720" y="-63326"/>
            <a:ext cx="4750668" cy="810090"/>
          </a:xfrm>
          <a:prstGeom prst="roundRect">
            <a:avLst/>
          </a:prstGeom>
          <a:solidFill>
            <a:srgbClr val="E29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1800" dirty="0">
                <a:solidFill>
                  <a:prstClr val="white"/>
                </a:solidFill>
                <a:latin typeface="Daytona" panose="020B0604030500040204" pitchFamily="34" charset="0"/>
              </a:rPr>
              <a:t>¡¡Podemos transmitir, almacenar y procesar datos a bajo costo!!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227AF2-18C3-C91D-A027-C0B4CD2C5FEF}"/>
              </a:ext>
            </a:extLst>
          </p:cNvPr>
          <p:cNvSpPr/>
          <p:nvPr/>
        </p:nvSpPr>
        <p:spPr>
          <a:xfrm rot="16200000">
            <a:off x="101778" y="2870417"/>
            <a:ext cx="1318319" cy="212756"/>
          </a:xfrm>
          <a:prstGeom prst="rect">
            <a:avLst/>
          </a:prstGeom>
          <a:solidFill>
            <a:srgbClr val="FFA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Costo ($US)</a:t>
            </a:r>
            <a:endParaRPr lang="en-US" sz="105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DE60D54-CE80-2161-F6DA-76E8FF7CF77A}"/>
              </a:ext>
            </a:extLst>
          </p:cNvPr>
          <p:cNvSpPr/>
          <p:nvPr/>
        </p:nvSpPr>
        <p:spPr>
          <a:xfrm>
            <a:off x="937786" y="4623678"/>
            <a:ext cx="648072" cy="216024"/>
          </a:xfrm>
          <a:prstGeom prst="rect">
            <a:avLst/>
          </a:prstGeom>
          <a:solidFill>
            <a:srgbClr val="FFA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1992</a:t>
            </a:r>
            <a:endParaRPr lang="en-US" sz="105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551F7C8-C6BD-4F15-6734-7182ED5544A7}"/>
              </a:ext>
            </a:extLst>
          </p:cNvPr>
          <p:cNvSpPr/>
          <p:nvPr/>
        </p:nvSpPr>
        <p:spPr>
          <a:xfrm>
            <a:off x="5228629" y="2187327"/>
            <a:ext cx="1449605" cy="385874"/>
          </a:xfrm>
          <a:prstGeom prst="rect">
            <a:avLst/>
          </a:prstGeom>
          <a:solidFill>
            <a:srgbClr val="FFA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Ancho de Banda</a:t>
            </a:r>
          </a:p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&lt;$10</a:t>
            </a:r>
            <a:endParaRPr lang="en-US" sz="105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5B4F34-0AD0-29EB-6442-43DB629D70EB}"/>
              </a:ext>
            </a:extLst>
          </p:cNvPr>
          <p:cNvSpPr txBox="1"/>
          <p:nvPr/>
        </p:nvSpPr>
        <p:spPr>
          <a:xfrm>
            <a:off x="-16240" y="370855"/>
            <a:ext cx="1766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L" sz="2100" dirty="0">
                <a:solidFill>
                  <a:prstClr val="white"/>
                </a:solidFill>
                <a:latin typeface="Daytona" panose="020B0604030500040204" pitchFamily="34" charset="0"/>
              </a:rPr>
              <a:t>Reducción de Costos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9E589A-28C1-85D9-9C52-375B671359BF}"/>
              </a:ext>
            </a:extLst>
          </p:cNvPr>
          <p:cNvSpPr/>
          <p:nvPr/>
        </p:nvSpPr>
        <p:spPr>
          <a:xfrm>
            <a:off x="4517994" y="2787774"/>
            <a:ext cx="972109" cy="385874"/>
          </a:xfrm>
          <a:prstGeom prst="rect">
            <a:avLst/>
          </a:prstGeom>
          <a:solidFill>
            <a:srgbClr val="FFA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Almacenaje</a:t>
            </a:r>
          </a:p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&lt;$0.01</a:t>
            </a:r>
            <a:endParaRPr lang="en-US" sz="105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6D8692A-B851-3A5A-A844-FD66EDC83CD2}"/>
              </a:ext>
            </a:extLst>
          </p:cNvPr>
          <p:cNvSpPr/>
          <p:nvPr/>
        </p:nvSpPr>
        <p:spPr>
          <a:xfrm>
            <a:off x="3752580" y="3320002"/>
            <a:ext cx="972109" cy="385874"/>
          </a:xfrm>
          <a:prstGeom prst="rect">
            <a:avLst/>
          </a:prstGeom>
          <a:solidFill>
            <a:srgbClr val="FFA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Cómputo</a:t>
            </a:r>
          </a:p>
          <a:p>
            <a:pPr>
              <a:defRPr/>
            </a:pPr>
            <a:r>
              <a:rPr lang="es-CL" sz="1050" dirty="0">
                <a:solidFill>
                  <a:prstClr val="white"/>
                </a:solidFill>
                <a:latin typeface="Arial Black" panose="020B0A04020102020204" pitchFamily="34" charset="0"/>
              </a:rPr>
              <a:t>&lt;$0.01</a:t>
            </a:r>
            <a:endParaRPr lang="en-US" sz="105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B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extraer 4">
            <a:extLst>
              <a:ext uri="{FF2B5EF4-FFF2-40B4-BE49-F238E27FC236}">
                <a16:creationId xmlns:a16="http://schemas.microsoft.com/office/drawing/2014/main" id="{602E953C-4204-CCE1-30EA-A4E7A6244ADB}"/>
              </a:ext>
            </a:extLst>
          </p:cNvPr>
          <p:cNvSpPr/>
          <p:nvPr/>
        </p:nvSpPr>
        <p:spPr>
          <a:xfrm>
            <a:off x="6194741" y="-20538"/>
            <a:ext cx="2951820" cy="5174469"/>
          </a:xfrm>
          <a:prstGeom prst="flowChartExtract">
            <a:avLst/>
          </a:prstGeom>
          <a:solidFill>
            <a:srgbClr val="49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0" name="Diagrama de flujo: extraer 9">
            <a:extLst>
              <a:ext uri="{FF2B5EF4-FFF2-40B4-BE49-F238E27FC236}">
                <a16:creationId xmlns:a16="http://schemas.microsoft.com/office/drawing/2014/main" id="{0629BAFF-06B7-E8D1-DE7F-72619B66A628}"/>
              </a:ext>
            </a:extLst>
          </p:cNvPr>
          <p:cNvSpPr/>
          <p:nvPr/>
        </p:nvSpPr>
        <p:spPr>
          <a:xfrm rot="10800000">
            <a:off x="1" y="13451"/>
            <a:ext cx="2951820" cy="5143500"/>
          </a:xfrm>
          <a:prstGeom prst="flowChartExtract">
            <a:avLst/>
          </a:prstGeom>
          <a:solidFill>
            <a:srgbClr val="49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 dirty="0">
              <a:solidFill>
                <a:prstClr val="white"/>
              </a:solidFill>
              <a:latin typeface="Lato Ligh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D44B39-0A23-9DC6-F370-16E8BDB4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398456" y="1985717"/>
            <a:ext cx="540000" cy="54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1685F0-996A-3EC7-BFCC-8F1130F1E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8529" y="1391414"/>
            <a:ext cx="540000" cy="540000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70CCCC8-B70B-BD64-5733-84D59E32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01" y="1391414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D45D5D8-FBA4-F187-E805-7BE3CB72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20" y="13914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D292BCD-5D93-C1C5-3BD9-C03CA5F3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57" y="13914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62D5622-7DE0-B9FD-AB1D-1D4EE780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915" y="1089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06D0D956-2383-28AB-7552-3AAB8142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18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5B2DC6C-3F22-1CAA-627A-FB5C79B8E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81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F13FF10C-506B-51D0-DCE0-D510D20D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30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783C12E6-FDD0-03C6-2D6E-8FDA5A39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48" y="13914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6C058B2B-00B8-D59B-22EC-935131CD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09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98F126CC-0F8F-340A-FD7E-E97E31CF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583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8">
            <a:extLst>
              <a:ext uri="{FF2B5EF4-FFF2-40B4-BE49-F238E27FC236}">
                <a16:creationId xmlns:a16="http://schemas.microsoft.com/office/drawing/2014/main" id="{24897A94-68B5-5C05-E9D3-52BC5F23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66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>
            <a:extLst>
              <a:ext uri="{FF2B5EF4-FFF2-40B4-BE49-F238E27FC236}">
                <a16:creationId xmlns:a16="http://schemas.microsoft.com/office/drawing/2014/main" id="{05A85C3B-9CE2-04D1-4FFA-412D6CF3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05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>
            <a:extLst>
              <a:ext uri="{FF2B5EF4-FFF2-40B4-BE49-F238E27FC236}">
                <a16:creationId xmlns:a16="http://schemas.microsoft.com/office/drawing/2014/main" id="{BD9EB992-9756-0225-B053-4A17F964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44" y="1315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>
            <a:extLst>
              <a:ext uri="{FF2B5EF4-FFF2-40B4-BE49-F238E27FC236}">
                <a16:creationId xmlns:a16="http://schemas.microsoft.com/office/drawing/2014/main" id="{75A21D81-178A-289B-18B8-971D040C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57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6">
            <a:extLst>
              <a:ext uri="{FF2B5EF4-FFF2-40B4-BE49-F238E27FC236}">
                <a16:creationId xmlns:a16="http://schemas.microsoft.com/office/drawing/2014/main" id="{3E0D6D02-6303-69F3-3154-CD2A3792B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63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A0E46CBC-E5BE-A397-BDCA-62C09AF4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079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0">
            <a:extLst>
              <a:ext uri="{FF2B5EF4-FFF2-40B4-BE49-F238E27FC236}">
                <a16:creationId xmlns:a16="http://schemas.microsoft.com/office/drawing/2014/main" id="{5D2DD939-E2CC-8DD8-9D39-2E399480D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72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>
            <a:extLst>
              <a:ext uri="{FF2B5EF4-FFF2-40B4-BE49-F238E27FC236}">
                <a16:creationId xmlns:a16="http://schemas.microsoft.com/office/drawing/2014/main" id="{0DE6857A-EC60-BC49-8DA5-835A777F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11" y="13914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>
            <a:extLst>
              <a:ext uri="{FF2B5EF4-FFF2-40B4-BE49-F238E27FC236}">
                <a16:creationId xmlns:a16="http://schemas.microsoft.com/office/drawing/2014/main" id="{B2D28124-0A8F-2457-4EBA-A2442D9F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91" y="1315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6">
            <a:extLst>
              <a:ext uri="{FF2B5EF4-FFF2-40B4-BE49-F238E27FC236}">
                <a16:creationId xmlns:a16="http://schemas.microsoft.com/office/drawing/2014/main" id="{1DB4197C-0E21-57F6-9D91-F88FCFDE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40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8">
            <a:extLst>
              <a:ext uri="{FF2B5EF4-FFF2-40B4-BE49-F238E27FC236}">
                <a16:creationId xmlns:a16="http://schemas.microsoft.com/office/drawing/2014/main" id="{7C0F90E9-376D-3E0D-F694-7B49030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939" y="985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0">
            <a:extLst>
              <a:ext uri="{FF2B5EF4-FFF2-40B4-BE49-F238E27FC236}">
                <a16:creationId xmlns:a16="http://schemas.microsoft.com/office/drawing/2014/main" id="{0E7F42B8-674D-4AA2-5498-59613DC9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975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2">
            <a:extLst>
              <a:ext uri="{FF2B5EF4-FFF2-40B4-BE49-F238E27FC236}">
                <a16:creationId xmlns:a16="http://schemas.microsoft.com/office/drawing/2014/main" id="{776CD748-9177-C737-ABD7-52F34710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67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4">
            <a:extLst>
              <a:ext uri="{FF2B5EF4-FFF2-40B4-BE49-F238E27FC236}">
                <a16:creationId xmlns:a16="http://schemas.microsoft.com/office/drawing/2014/main" id="{3836434C-655F-08B5-E16D-A8BE17FB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41" y="7191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6">
            <a:extLst>
              <a:ext uri="{FF2B5EF4-FFF2-40B4-BE49-F238E27FC236}">
                <a16:creationId xmlns:a16="http://schemas.microsoft.com/office/drawing/2014/main" id="{84738901-27CB-F943-3722-DBEC2A3F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01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8">
            <a:extLst>
              <a:ext uri="{FF2B5EF4-FFF2-40B4-BE49-F238E27FC236}">
                <a16:creationId xmlns:a16="http://schemas.microsoft.com/office/drawing/2014/main" id="{AF182CE2-98CF-8E87-D89E-301930D8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58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2BAB0943-48E1-9E76-94D4-3DC21105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32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2">
            <a:extLst>
              <a:ext uri="{FF2B5EF4-FFF2-40B4-BE49-F238E27FC236}">
                <a16:creationId xmlns:a16="http://schemas.microsoft.com/office/drawing/2014/main" id="{4B7824F2-1F8B-929F-F04C-25658C7F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38" y="13914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4">
            <a:extLst>
              <a:ext uri="{FF2B5EF4-FFF2-40B4-BE49-F238E27FC236}">
                <a16:creationId xmlns:a16="http://schemas.microsoft.com/office/drawing/2014/main" id="{5CDC8CBD-C3D5-2C47-CA65-CDD55D18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4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6">
            <a:extLst>
              <a:ext uri="{FF2B5EF4-FFF2-40B4-BE49-F238E27FC236}">
                <a16:creationId xmlns:a16="http://schemas.microsoft.com/office/drawing/2014/main" id="{E7C04B78-5753-07CA-6BF7-C3403362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96" y="7343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8">
            <a:extLst>
              <a:ext uri="{FF2B5EF4-FFF2-40B4-BE49-F238E27FC236}">
                <a16:creationId xmlns:a16="http://schemas.microsoft.com/office/drawing/2014/main" id="{B50C1127-81D0-B962-05B2-34DB05E9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51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B2A405D-9631-7176-6BCB-6288924F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707" y="19857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6">
            <a:extLst>
              <a:ext uri="{FF2B5EF4-FFF2-40B4-BE49-F238E27FC236}">
                <a16:creationId xmlns:a16="http://schemas.microsoft.com/office/drawing/2014/main" id="{5F2C023C-2A4F-28CA-32A5-5822196A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68" y="12292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2">
            <a:extLst>
              <a:ext uri="{FF2B5EF4-FFF2-40B4-BE49-F238E27FC236}">
                <a16:creationId xmlns:a16="http://schemas.microsoft.com/office/drawing/2014/main" id="{0AFB74F5-748C-4807-CA5E-86632B77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1" y="985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2D025940-A0AA-FDCB-04A1-202EB569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66" y="138336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>
            <a:extLst>
              <a:ext uri="{FF2B5EF4-FFF2-40B4-BE49-F238E27FC236}">
                <a16:creationId xmlns:a16="http://schemas.microsoft.com/office/drawing/2014/main" id="{94DD901C-6BCC-2202-F5B8-97A03375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35" y="7518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6">
            <a:extLst>
              <a:ext uri="{FF2B5EF4-FFF2-40B4-BE49-F238E27FC236}">
                <a16:creationId xmlns:a16="http://schemas.microsoft.com/office/drawing/2014/main" id="{D1C40375-320D-55ED-7667-FC40394A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69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6">
            <a:extLst>
              <a:ext uri="{FF2B5EF4-FFF2-40B4-BE49-F238E27FC236}">
                <a16:creationId xmlns:a16="http://schemas.microsoft.com/office/drawing/2014/main" id="{740D80F5-DA5B-B9D8-DD60-B1A3B548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60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6">
            <a:extLst>
              <a:ext uri="{FF2B5EF4-FFF2-40B4-BE49-F238E27FC236}">
                <a16:creationId xmlns:a16="http://schemas.microsoft.com/office/drawing/2014/main" id="{D6A2DB4E-346C-6A27-81FA-190BA184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57" y="259359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6">
            <a:extLst>
              <a:ext uri="{FF2B5EF4-FFF2-40B4-BE49-F238E27FC236}">
                <a16:creationId xmlns:a16="http://schemas.microsoft.com/office/drawing/2014/main" id="{6C5B7ED7-514C-FA68-188F-3A7DA122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45" y="13952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>
            <a:extLst>
              <a:ext uri="{FF2B5EF4-FFF2-40B4-BE49-F238E27FC236}">
                <a16:creationId xmlns:a16="http://schemas.microsoft.com/office/drawing/2014/main" id="{2E586EDF-97AF-BB7F-980E-A42BF7B1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52" y="985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2">
            <a:extLst>
              <a:ext uri="{FF2B5EF4-FFF2-40B4-BE49-F238E27FC236}">
                <a16:creationId xmlns:a16="http://schemas.microsoft.com/office/drawing/2014/main" id="{6677D599-EDE2-CE23-1BD5-F7B12838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80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>
            <a:extLst>
              <a:ext uri="{FF2B5EF4-FFF2-40B4-BE49-F238E27FC236}">
                <a16:creationId xmlns:a16="http://schemas.microsoft.com/office/drawing/2014/main" id="{02008A85-713A-BE02-AE9C-D4E7A0B1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71" y="985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8">
            <a:extLst>
              <a:ext uri="{FF2B5EF4-FFF2-40B4-BE49-F238E27FC236}">
                <a16:creationId xmlns:a16="http://schemas.microsoft.com/office/drawing/2014/main" id="{AF6DEFDB-FE1E-A206-7FAF-9FBC4760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39" y="324347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6">
            <a:extLst>
              <a:ext uri="{FF2B5EF4-FFF2-40B4-BE49-F238E27FC236}">
                <a16:creationId xmlns:a16="http://schemas.microsoft.com/office/drawing/2014/main" id="{FD5C962C-D4B2-446B-177F-BBD73157A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061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2">
            <a:extLst>
              <a:ext uri="{FF2B5EF4-FFF2-40B4-BE49-F238E27FC236}">
                <a16:creationId xmlns:a16="http://schemas.microsoft.com/office/drawing/2014/main" id="{041FBDBF-2967-9596-05F1-1EC2A294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99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3596BC55-2A89-33DB-A701-8BD6B17E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03" y="3234517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EC2EE6B0-47F6-F1B1-89DB-DDFB1984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41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2">
            <a:extLst>
              <a:ext uri="{FF2B5EF4-FFF2-40B4-BE49-F238E27FC236}">
                <a16:creationId xmlns:a16="http://schemas.microsoft.com/office/drawing/2014/main" id="{EA2168B2-D340-7CF6-2800-1EE8C549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2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>
            <a:extLst>
              <a:ext uri="{FF2B5EF4-FFF2-40B4-BE49-F238E27FC236}">
                <a16:creationId xmlns:a16="http://schemas.microsoft.com/office/drawing/2014/main" id="{7FCB8573-4EDC-37C4-A9BA-D2B3C2E8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337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8">
            <a:extLst>
              <a:ext uri="{FF2B5EF4-FFF2-40B4-BE49-F238E27FC236}">
                <a16:creationId xmlns:a16="http://schemas.microsoft.com/office/drawing/2014/main" id="{29AE4A81-113E-1158-A0F6-E7D6FEAB6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18" y="32345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FE2C4091-60D7-CB07-5309-34E6C5C92D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1" cstate="print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80" y="450497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9E1D5962-393A-F9E6-1FAC-94BB0B36852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3" cstate="print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81" y="383359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769FA029-C4EA-896F-9704-45618C2956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5" cstate="print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92" y="38395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66D734C3-BE28-DA01-25F3-CFC22342CD6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7" cstate="print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22" y="4486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>
            <a:extLst>
              <a:ext uri="{FF2B5EF4-FFF2-40B4-BE49-F238E27FC236}">
                <a16:creationId xmlns:a16="http://schemas.microsoft.com/office/drawing/2014/main" id="{5E0DDD6C-09BD-896F-6298-4B7218BA71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9" cstate="print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17" y="449537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>
            <a:extLst>
              <a:ext uri="{FF2B5EF4-FFF2-40B4-BE49-F238E27FC236}">
                <a16:creationId xmlns:a16="http://schemas.microsoft.com/office/drawing/2014/main" id="{5F1633E3-460C-6EF5-B9B5-35E8B7262E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1" cstate="print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02" y="4486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>
            <a:extLst>
              <a:ext uri="{FF2B5EF4-FFF2-40B4-BE49-F238E27FC236}">
                <a16:creationId xmlns:a16="http://schemas.microsoft.com/office/drawing/2014/main" id="{433E2B27-C9E7-0EB5-972B-1DD77FBE243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3" cstate="print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955" y="4486825"/>
            <a:ext cx="461189" cy="4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8">
            <a:extLst>
              <a:ext uri="{FF2B5EF4-FFF2-40B4-BE49-F238E27FC236}">
                <a16:creationId xmlns:a16="http://schemas.microsoft.com/office/drawing/2014/main" id="{5B27D57F-DFED-9523-6AAD-93531C49DB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5" cstate="print">
            <a:extLst>
              <a:ext uri="{BEBA8EAE-BF5A-486C-A8C5-ECC9F3942E4B}">
                <a14:imgProps xmlns:a14="http://schemas.microsoft.com/office/drawing/2010/main">
                  <a14:imgLayer r:embed="rId8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9" y="38459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>
            <a:extLst>
              <a:ext uri="{FF2B5EF4-FFF2-40B4-BE49-F238E27FC236}">
                <a16:creationId xmlns:a16="http://schemas.microsoft.com/office/drawing/2014/main" id="{1B44F3D3-DB22-B646-70D4-8FD6DBD52A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7" cstate="print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50" y="44865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2">
            <a:extLst>
              <a:ext uri="{FF2B5EF4-FFF2-40B4-BE49-F238E27FC236}">
                <a16:creationId xmlns:a16="http://schemas.microsoft.com/office/drawing/2014/main" id="{15C32A1A-88AE-AF71-1A58-FAE06AD432A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9" cstate="print">
            <a:extLst>
              <a:ext uri="{BEBA8EAE-BF5A-486C-A8C5-ECC9F3942E4B}">
                <a14:imgProps xmlns:a14="http://schemas.microsoft.com/office/drawing/2010/main">
                  <a14:imgLayer r:embed="rId9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98" y="38551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4">
            <a:extLst>
              <a:ext uri="{FF2B5EF4-FFF2-40B4-BE49-F238E27FC236}">
                <a16:creationId xmlns:a16="http://schemas.microsoft.com/office/drawing/2014/main" id="{A5A8212C-7AE5-4451-E7C9-6E33932315E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1" cstate="print">
            <a:extLst>
              <a:ext uri="{BEBA8EAE-BF5A-486C-A8C5-ECC9F3942E4B}">
                <a14:imgProps xmlns:a14="http://schemas.microsoft.com/office/drawing/2010/main">
                  <a14:imgLayer r:embed="rId9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04" y="450497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8">
            <a:extLst>
              <a:ext uri="{FF2B5EF4-FFF2-40B4-BE49-F238E27FC236}">
                <a16:creationId xmlns:a16="http://schemas.microsoft.com/office/drawing/2014/main" id="{300F589F-A468-AF85-C791-173CE8F9B06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3" cstate="print">
            <a:extLst>
              <a:ext uri="{BEBA8EAE-BF5A-486C-A8C5-ECC9F3942E4B}">
                <a14:imgProps xmlns:a14="http://schemas.microsoft.com/office/drawing/2010/main">
                  <a14:imgLayer r:embed="rId9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17" y="4486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2">
            <a:extLst>
              <a:ext uri="{FF2B5EF4-FFF2-40B4-BE49-F238E27FC236}">
                <a16:creationId xmlns:a16="http://schemas.microsoft.com/office/drawing/2014/main" id="{3545B248-782B-DC07-75FF-F3908CF6919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5" cstate="print">
            <a:extLst>
              <a:ext uri="{BEBA8EAE-BF5A-486C-A8C5-ECC9F3942E4B}">
                <a14:imgProps xmlns:a14="http://schemas.microsoft.com/office/drawing/2010/main">
                  <a14:imgLayer r:embed="rId9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86" y="38551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4">
            <a:extLst>
              <a:ext uri="{FF2B5EF4-FFF2-40B4-BE49-F238E27FC236}">
                <a16:creationId xmlns:a16="http://schemas.microsoft.com/office/drawing/2014/main" id="{BED85874-5CC8-78FE-9D7D-4C0B310F288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7" cstate="print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80" y="4486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8">
            <a:extLst>
              <a:ext uri="{FF2B5EF4-FFF2-40B4-BE49-F238E27FC236}">
                <a16:creationId xmlns:a16="http://schemas.microsoft.com/office/drawing/2014/main" id="{914C721A-81C3-DC53-C449-F8116679C08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9" cstate="print">
            <a:extLst>
              <a:ext uri="{BEBA8EAE-BF5A-486C-A8C5-ECC9F3942E4B}">
                <a14:imgProps xmlns:a14="http://schemas.microsoft.com/office/drawing/2010/main">
                  <a14:imgLayer r:embed="rId10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75" y="386920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0">
            <a:extLst>
              <a:ext uri="{FF2B5EF4-FFF2-40B4-BE49-F238E27FC236}">
                <a16:creationId xmlns:a16="http://schemas.microsoft.com/office/drawing/2014/main" id="{1205C303-AF4D-6A0B-13A5-8BE1A57D65D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1" cstate="print">
            <a:extLst>
              <a:ext uri="{BEBA8EAE-BF5A-486C-A8C5-ECC9F3942E4B}">
                <a14:imgProps xmlns:a14="http://schemas.microsoft.com/office/drawing/2010/main">
                  <a14:imgLayer r:embed="rId10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04" y="38551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2">
            <a:extLst>
              <a:ext uri="{FF2B5EF4-FFF2-40B4-BE49-F238E27FC236}">
                <a16:creationId xmlns:a16="http://schemas.microsoft.com/office/drawing/2014/main" id="{F6A7CDAB-F5AD-D738-36B5-445685AF1A7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3" cstate="print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10" y="38551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Diagrama de flujo: extraer 80">
            <a:extLst>
              <a:ext uri="{FF2B5EF4-FFF2-40B4-BE49-F238E27FC236}">
                <a16:creationId xmlns:a16="http://schemas.microsoft.com/office/drawing/2014/main" id="{47C65497-54FF-0DE3-AB4D-A4B4AB00CA9B}"/>
              </a:ext>
            </a:extLst>
          </p:cNvPr>
          <p:cNvSpPr/>
          <p:nvPr/>
        </p:nvSpPr>
        <p:spPr>
          <a:xfrm>
            <a:off x="-1468277" y="10431"/>
            <a:ext cx="2951820" cy="5143500"/>
          </a:xfrm>
          <a:prstGeom prst="flowChartExtract">
            <a:avLst/>
          </a:prstGeom>
          <a:solidFill>
            <a:srgbClr val="49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83" name="Diagrama de flujo: extraer 82">
            <a:extLst>
              <a:ext uri="{FF2B5EF4-FFF2-40B4-BE49-F238E27FC236}">
                <a16:creationId xmlns:a16="http://schemas.microsoft.com/office/drawing/2014/main" id="{2227A523-D813-03B4-396B-DABA0B876118}"/>
              </a:ext>
            </a:extLst>
          </p:cNvPr>
          <p:cNvSpPr/>
          <p:nvPr/>
        </p:nvSpPr>
        <p:spPr>
          <a:xfrm rot="10800000">
            <a:off x="7650342" y="-20537"/>
            <a:ext cx="2951820" cy="5143500"/>
          </a:xfrm>
          <a:prstGeom prst="flowChartExtract">
            <a:avLst/>
          </a:prstGeom>
          <a:solidFill>
            <a:srgbClr val="49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7091712-29F4-96B4-8733-ED9EB53DBE9E}"/>
              </a:ext>
            </a:extLst>
          </p:cNvPr>
          <p:cNvSpPr txBox="1"/>
          <p:nvPr/>
        </p:nvSpPr>
        <p:spPr>
          <a:xfrm>
            <a:off x="35347" y="189126"/>
            <a:ext cx="29556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3000" dirty="0">
                <a:solidFill>
                  <a:prstClr val="white"/>
                </a:solidFill>
                <a:latin typeface="Daytona" panose="020B0604030500040204" pitchFamily="34" charset="0"/>
              </a:rPr>
              <a:t>MIS DATOS, </a:t>
            </a:r>
          </a:p>
          <a:p>
            <a:pPr>
              <a:defRPr/>
            </a:pPr>
            <a:r>
              <a:rPr lang="es-MX" sz="3000" dirty="0">
                <a:solidFill>
                  <a:prstClr val="white"/>
                </a:solidFill>
                <a:latin typeface="Daytona" panose="020B0604030500040204" pitchFamily="34" charset="0"/>
              </a:rPr>
              <a:t>TUS DATOS, </a:t>
            </a:r>
            <a:r>
              <a:rPr lang="es-MX" sz="3000" b="1" dirty="0">
                <a:solidFill>
                  <a:prstClr val="white"/>
                </a:solidFill>
                <a:latin typeface="Daytona" panose="020B0604030500040204" pitchFamily="34" charset="0"/>
              </a:rPr>
              <a:t>TODOS LOS DATOS</a:t>
            </a:r>
          </a:p>
          <a:p>
            <a:pPr algn="ctr">
              <a:defRPr/>
            </a:pPr>
            <a:endParaRPr lang="es-CL" sz="3000" dirty="0">
              <a:solidFill>
                <a:prstClr val="white"/>
              </a:solidFill>
              <a:latin typeface="Daytona" panose="020B0604030500040204" pitchFamily="34" charset="0"/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D8AB3A7-12C9-F799-DE4F-11DA62276888}"/>
              </a:ext>
            </a:extLst>
          </p:cNvPr>
          <p:cNvSpPr txBox="1"/>
          <p:nvPr/>
        </p:nvSpPr>
        <p:spPr>
          <a:xfrm>
            <a:off x="7326306" y="2076763"/>
            <a:ext cx="16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2400" dirty="0">
                <a:solidFill>
                  <a:prstClr val="white"/>
                </a:solidFill>
                <a:latin typeface="Daytona" panose="020B0604030500040204" pitchFamily="34" charset="0"/>
              </a:rPr>
              <a:t>Descubrir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87BE279-A30A-EC78-0B3B-9B3D7D6A638D}"/>
              </a:ext>
            </a:extLst>
          </p:cNvPr>
          <p:cNvSpPr txBox="1"/>
          <p:nvPr/>
        </p:nvSpPr>
        <p:spPr>
          <a:xfrm>
            <a:off x="7326306" y="3250580"/>
            <a:ext cx="16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2400" dirty="0">
                <a:solidFill>
                  <a:prstClr val="white"/>
                </a:solidFill>
                <a:latin typeface="Daytona" panose="020B0604030500040204" pitchFamily="34" charset="0"/>
              </a:rPr>
              <a:t>Predecir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845D0B2-1419-5FAE-5693-8173287D053A}"/>
              </a:ext>
            </a:extLst>
          </p:cNvPr>
          <p:cNvSpPr txBox="1"/>
          <p:nvPr/>
        </p:nvSpPr>
        <p:spPr>
          <a:xfrm>
            <a:off x="7326306" y="902946"/>
            <a:ext cx="16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2400" dirty="0">
                <a:solidFill>
                  <a:prstClr val="white"/>
                </a:solidFill>
                <a:latin typeface="Daytona" panose="020B0604030500040204" pitchFamily="34" charset="0"/>
              </a:rPr>
              <a:t>Describir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8BCAD597-2019-58CB-E1B1-FC37E47D9482}"/>
              </a:ext>
            </a:extLst>
          </p:cNvPr>
          <p:cNvSpPr txBox="1"/>
          <p:nvPr/>
        </p:nvSpPr>
        <p:spPr>
          <a:xfrm>
            <a:off x="7326306" y="4424397"/>
            <a:ext cx="165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2400" dirty="0">
                <a:solidFill>
                  <a:prstClr val="white"/>
                </a:solidFill>
                <a:latin typeface="Daytona" panose="020B0604030500040204" pitchFamily="34" charset="0"/>
              </a:rPr>
              <a:t>Prescribir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2F2880-25E0-BF56-04F8-BBDF668D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 cstate="print">
            <a:extLst>
              <a:ext uri="{BEBA8EAE-BF5A-486C-A8C5-ECC9F3942E4B}">
                <a14:imgProps xmlns:a14="http://schemas.microsoft.com/office/drawing/2010/main">
                  <a14:imgLayer r:embed="rId10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13" y="3174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3C28E-2675-E788-A7AA-F71FB80C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7" cstate="print">
            <a:extLst>
              <a:ext uri="{BEBA8EAE-BF5A-486C-A8C5-ECC9F3942E4B}">
                <a14:imgProps xmlns:a14="http://schemas.microsoft.com/office/drawing/2010/main">
                  <a14:imgLayer r:embed="rId10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13" y="1565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F877D9-2C2A-14A9-307D-0C11A83B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9" cstate="print">
            <a:extLst>
              <a:ext uri="{BEBA8EAE-BF5A-486C-A8C5-ECC9F3942E4B}">
                <a14:imgProps xmlns:a14="http://schemas.microsoft.com/office/drawing/2010/main">
                  <a14:imgLayer r:embed="rId1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13" y="271042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077E24-04AD-2B1A-F302-A48902AC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1" cstate="print">
            <a:extLst>
              <a:ext uri="{BEBA8EAE-BF5A-486C-A8C5-ECC9F3942E4B}">
                <a14:imgProps xmlns:a14="http://schemas.microsoft.com/office/drawing/2010/main">
                  <a14:imgLayer r:embed="rId1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13" y="38944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4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0" y="152400"/>
            <a:ext cx="7356295" cy="2419351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325" y="573800"/>
            <a:ext cx="4179676" cy="4496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0" y="2320425"/>
            <a:ext cx="5010117" cy="2571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Mitos sobre Visualización de Datos (BI)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Necesitas saber programar (muy) bien.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Tienes que ser Data Scientist (experto en manejar datos).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Sólo le sirve a las grandes corporaciones.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Necesitas una infraestructura de datos complicada.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algo costoso de implementar y mantener.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00"/>
              <a:t>Construir una </a:t>
            </a:r>
            <a:r>
              <a:rPr lang="es" sz="3600" b="1"/>
              <a:t>visualización de datos</a:t>
            </a:r>
            <a:r>
              <a:rPr lang="es" sz="3600"/>
              <a:t> de nivel profesional, usando </a:t>
            </a:r>
            <a:r>
              <a:rPr lang="es" sz="3600" b="1"/>
              <a:t>datos del mundo real*</a:t>
            </a:r>
            <a:r>
              <a:rPr lang="es" sz="3600"/>
              <a:t> y finalizando con un producto que le puedas </a:t>
            </a:r>
            <a:r>
              <a:rPr lang="es" sz="3600" b="1"/>
              <a:t>compartir al mundo entero.</a:t>
            </a:r>
            <a:endParaRPr sz="36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chemeClr val="hlink"/>
                </a:solidFill>
                <a:hlinkClick r:id="rId3"/>
              </a:rPr>
              <a:t>ProCyclingStats.com Data (Paul Beelen)</a:t>
            </a:r>
            <a:endParaRPr sz="17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00" y="94850"/>
            <a:ext cx="7870548" cy="43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265500" y="605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419"/>
              <a:t>Alonso Astroza</a:t>
            </a:r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-419" b="1"/>
              <a:t>Data Scientist</a:t>
            </a:r>
            <a:endParaRPr b="1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Instituto de Ciencia de Datos, Universidad del Desarrollo.</a:t>
            </a:r>
            <a:endParaRPr sz="1500"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lang="es-419" sz="1500"/>
              <a:t>Investigación Aplicada.</a:t>
            </a:r>
            <a:endParaRPr sz="1500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Consultor de IA.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-419" b="1"/>
              <a:t>Inteligencia Artificial</a:t>
            </a:r>
            <a:endParaRPr b="1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Trabajo en proyectos relacionados a IA desde el 2006.</a:t>
            </a:r>
            <a:endParaRPr sz="1500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Tengo varios side-projects: pokealertas, podcast, detector de mascarillas covid, chatbots varios, etc.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s-419" b="1"/>
              <a:t>Clases</a:t>
            </a:r>
            <a:endParaRPr b="1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Cursos relacionados a IA desde el 2006.</a:t>
            </a:r>
            <a:endParaRPr sz="1500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Profesor del Magíster de Ciencia de Datos de la UDD.</a:t>
            </a:r>
            <a:endParaRPr sz="1500"/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¡Foco en desarrollo de Producto de Datos!</a:t>
            </a:r>
            <a:endParaRPr sz="1500"/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184" y="1538339"/>
            <a:ext cx="772568" cy="7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654" y="1698148"/>
            <a:ext cx="1651579" cy="5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179" y="2408495"/>
            <a:ext cx="2148138" cy="51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25" y="3980807"/>
            <a:ext cx="1159636" cy="7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4179" y="3096579"/>
            <a:ext cx="1546424" cy="25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3873" y="3484133"/>
            <a:ext cx="1532232" cy="51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10476" y="3118841"/>
            <a:ext cx="1139543" cy="25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042" y="4193571"/>
            <a:ext cx="1714568" cy="5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46799" y="4193578"/>
            <a:ext cx="965636" cy="5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79501" y="3723284"/>
            <a:ext cx="1046830" cy="25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46285" y="2570538"/>
            <a:ext cx="1576040" cy="38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26303" y="4193578"/>
            <a:ext cx="515046" cy="51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14935" y="3594515"/>
            <a:ext cx="566221" cy="5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13" y="3118842"/>
            <a:ext cx="963135" cy="25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88828" y="3594507"/>
            <a:ext cx="515046" cy="5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46285" y="1775647"/>
            <a:ext cx="1583766" cy="38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90F75-2930-BD7D-3C22-5BF6C62D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EB9E8E-4C77-D340-EBBB-A7D5A6868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 descr="Una luz en la noche&#10;&#10;Descripción generada automáticamente con confianza media">
            <a:extLst>
              <a:ext uri="{FF2B5EF4-FFF2-40B4-BE49-F238E27FC236}">
                <a16:creationId xmlns:a16="http://schemas.microsoft.com/office/drawing/2014/main" id="{C7649D2F-88E7-A7E0-1E71-1F45BFD5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7850"/>
            <a:ext cx="9144000" cy="9144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0780CC6-4933-529F-947E-151A9EABF536}"/>
              </a:ext>
            </a:extLst>
          </p:cNvPr>
          <p:cNvSpPr/>
          <p:nvPr/>
        </p:nvSpPr>
        <p:spPr>
          <a:xfrm>
            <a:off x="1" y="-12173"/>
            <a:ext cx="9144000" cy="717339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¡Explosión en el Uso de Datos!</a:t>
            </a:r>
          </a:p>
        </p:txBody>
      </p:sp>
    </p:spTree>
    <p:extLst>
      <p:ext uri="{BB962C8B-B14F-4D97-AF65-F5344CB8AC3E}">
        <p14:creationId xmlns:p14="http://schemas.microsoft.com/office/powerpoint/2010/main" val="384024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21EF3B-7C14-3FE7-06A4-49F9DDB955B0}"/>
              </a:ext>
            </a:extLst>
          </p:cNvPr>
          <p:cNvSpPr/>
          <p:nvPr/>
        </p:nvSpPr>
        <p:spPr>
          <a:xfrm>
            <a:off x="0" y="0"/>
            <a:ext cx="5760132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¿Cómo obtenemos Datos?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86D287-F007-AB1D-5055-51104A522817}"/>
              </a:ext>
            </a:extLst>
          </p:cNvPr>
          <p:cNvSpPr/>
          <p:nvPr/>
        </p:nvSpPr>
        <p:spPr>
          <a:xfrm>
            <a:off x="0" y="1059582"/>
            <a:ext cx="478802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Encuestas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73BAE71A-58C7-7F13-8EDB-476879A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38" y="8119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063E6-7B4E-AAB8-7605-2D5749AE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89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8EB868A9-D89D-44CF-B251-5DEBDEF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3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0">
            <a:extLst>
              <a:ext uri="{FF2B5EF4-FFF2-40B4-BE49-F238E27FC236}">
                <a16:creationId xmlns:a16="http://schemas.microsoft.com/office/drawing/2014/main" id="{4FAF8C11-2171-D8F0-5418-AF5B45DD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97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id="{E9345D26-8EF5-5D4F-6A76-616A3C67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89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8">
            <a:extLst>
              <a:ext uri="{FF2B5EF4-FFF2-40B4-BE49-F238E27FC236}">
                <a16:creationId xmlns:a16="http://schemas.microsoft.com/office/drawing/2014/main" id="{E64DEA2F-1EEB-6E58-0600-4C1F746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C966AF69-21E8-13F6-F969-B85EECCC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35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2">
            <a:extLst>
              <a:ext uri="{FF2B5EF4-FFF2-40B4-BE49-F238E27FC236}">
                <a16:creationId xmlns:a16="http://schemas.microsoft.com/office/drawing/2014/main" id="{AC04C516-3383-D064-23EB-F16CC318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44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6">
            <a:extLst>
              <a:ext uri="{FF2B5EF4-FFF2-40B4-BE49-F238E27FC236}">
                <a16:creationId xmlns:a16="http://schemas.microsoft.com/office/drawing/2014/main" id="{5AC67230-F51E-3A0C-A48B-C61C2F6F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5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498144AD-3D73-C858-1685-F8771C1A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4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392FD40E-C1AD-D46A-CFE9-E1DBC506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0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9BB2BEDF-1D04-E14D-66B0-F493BB3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79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7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21EF3B-7C14-3FE7-06A4-49F9DDB955B0}"/>
              </a:ext>
            </a:extLst>
          </p:cNvPr>
          <p:cNvSpPr/>
          <p:nvPr/>
        </p:nvSpPr>
        <p:spPr>
          <a:xfrm>
            <a:off x="0" y="0"/>
            <a:ext cx="5760132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¿Cómo obtenemos Datos?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86D287-F007-AB1D-5055-51104A522817}"/>
              </a:ext>
            </a:extLst>
          </p:cNvPr>
          <p:cNvSpPr/>
          <p:nvPr/>
        </p:nvSpPr>
        <p:spPr>
          <a:xfrm>
            <a:off x="0" y="1059582"/>
            <a:ext cx="478802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Encuestas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62D6A76-89D4-96C8-83BC-502FA9FC7344}"/>
              </a:ext>
            </a:extLst>
          </p:cNvPr>
          <p:cNvSpPr/>
          <p:nvPr/>
        </p:nvSpPr>
        <p:spPr>
          <a:xfrm>
            <a:off x="0" y="2069033"/>
            <a:ext cx="397793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Internet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59ADF29-5D24-45B6-EFCD-74838545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99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3BAE71A-58C7-7F13-8EDB-476879A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38" y="8119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977D131-A1B8-60B0-9A2A-C263897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0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063E6-7B4E-AAB8-7605-2D5749AE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89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AB8BDB0-F71B-9C53-D3E5-7A260B9E1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03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>
            <a:extLst>
              <a:ext uri="{FF2B5EF4-FFF2-40B4-BE49-F238E27FC236}">
                <a16:creationId xmlns:a16="http://schemas.microsoft.com/office/drawing/2014/main" id="{A866496C-DBE9-04FC-5D02-5B80C615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42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>
            <a:extLst>
              <a:ext uri="{FF2B5EF4-FFF2-40B4-BE49-F238E27FC236}">
                <a16:creationId xmlns:a16="http://schemas.microsoft.com/office/drawing/2014/main" id="{54451FC4-43AD-E167-B603-2B4F3B0C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64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">
            <a:extLst>
              <a:ext uri="{FF2B5EF4-FFF2-40B4-BE49-F238E27FC236}">
                <a16:creationId xmlns:a16="http://schemas.microsoft.com/office/drawing/2014/main" id="{8599D1CD-CCDE-F6EB-5530-990E2E1E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68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8EB868A9-D89D-44CF-B251-5DEBDEF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3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AE208183-6ACA-6A62-3BA1-FB0D9106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88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36120DAA-186A-61E0-900D-EF049555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05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0">
            <a:extLst>
              <a:ext uri="{FF2B5EF4-FFF2-40B4-BE49-F238E27FC236}">
                <a16:creationId xmlns:a16="http://schemas.microsoft.com/office/drawing/2014/main" id="{4FAF8C11-2171-D8F0-5418-AF5B45DD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97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2">
            <a:extLst>
              <a:ext uri="{FF2B5EF4-FFF2-40B4-BE49-F238E27FC236}">
                <a16:creationId xmlns:a16="http://schemas.microsoft.com/office/drawing/2014/main" id="{C17B5255-78FF-D4E5-4F04-3C4D4B3B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31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C3D02F4D-985F-2A16-844D-70D56249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15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6">
            <a:extLst>
              <a:ext uri="{FF2B5EF4-FFF2-40B4-BE49-F238E27FC236}">
                <a16:creationId xmlns:a16="http://schemas.microsoft.com/office/drawing/2014/main" id="{B523515F-02FA-2847-FBC9-43442BDD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166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id="{E9345D26-8EF5-5D4F-6A76-616A3C67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89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4">
            <a:extLst>
              <a:ext uri="{FF2B5EF4-FFF2-40B4-BE49-F238E27FC236}">
                <a16:creationId xmlns:a16="http://schemas.microsoft.com/office/drawing/2014/main" id="{58A7943F-5187-A763-2637-F7880962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95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8">
            <a:extLst>
              <a:ext uri="{FF2B5EF4-FFF2-40B4-BE49-F238E27FC236}">
                <a16:creationId xmlns:a16="http://schemas.microsoft.com/office/drawing/2014/main" id="{E64DEA2F-1EEB-6E58-0600-4C1F746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C966AF69-21E8-13F6-F969-B85EECCC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35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4">
            <a:extLst>
              <a:ext uri="{FF2B5EF4-FFF2-40B4-BE49-F238E27FC236}">
                <a16:creationId xmlns:a16="http://schemas.microsoft.com/office/drawing/2014/main" id="{1695DD51-2391-4D6F-B784-79C2D5FF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79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6">
            <a:extLst>
              <a:ext uri="{FF2B5EF4-FFF2-40B4-BE49-F238E27FC236}">
                <a16:creationId xmlns:a16="http://schemas.microsoft.com/office/drawing/2014/main" id="{89B467FB-C5CD-EAA3-74E2-A94FAD20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22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8">
            <a:extLst>
              <a:ext uri="{FF2B5EF4-FFF2-40B4-BE49-F238E27FC236}">
                <a16:creationId xmlns:a16="http://schemas.microsoft.com/office/drawing/2014/main" id="{63E4E3A5-ECE0-72B2-8B43-49DDBE11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76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F20433DA-B445-D200-C201-316C891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6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2">
            <a:extLst>
              <a:ext uri="{FF2B5EF4-FFF2-40B4-BE49-F238E27FC236}">
                <a16:creationId xmlns:a16="http://schemas.microsoft.com/office/drawing/2014/main" id="{AC04C516-3383-D064-23EB-F16CC318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44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>
            <a:extLst>
              <a:ext uri="{FF2B5EF4-FFF2-40B4-BE49-F238E27FC236}">
                <a16:creationId xmlns:a16="http://schemas.microsoft.com/office/drawing/2014/main" id="{23AA69EA-AA23-84A7-3E8E-F29B09EC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439" y="140351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6">
            <a:extLst>
              <a:ext uri="{FF2B5EF4-FFF2-40B4-BE49-F238E27FC236}">
                <a16:creationId xmlns:a16="http://schemas.microsoft.com/office/drawing/2014/main" id="{C522E021-158D-32D8-356B-A89889AB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4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6">
            <a:extLst>
              <a:ext uri="{FF2B5EF4-FFF2-40B4-BE49-F238E27FC236}">
                <a16:creationId xmlns:a16="http://schemas.microsoft.com/office/drawing/2014/main" id="{5AC67230-F51E-3A0C-A48B-C61C2F6F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5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498144AD-3D73-C858-1685-F8771C1A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4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2">
            <a:extLst>
              <a:ext uri="{FF2B5EF4-FFF2-40B4-BE49-F238E27FC236}">
                <a16:creationId xmlns:a16="http://schemas.microsoft.com/office/drawing/2014/main" id="{F684CEAC-9653-1BD3-6B3B-39D681CE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41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8">
            <a:extLst>
              <a:ext uri="{FF2B5EF4-FFF2-40B4-BE49-F238E27FC236}">
                <a16:creationId xmlns:a16="http://schemas.microsoft.com/office/drawing/2014/main" id="{6B5919E7-533F-86C3-8C9A-25D116F0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6">
            <a:extLst>
              <a:ext uri="{FF2B5EF4-FFF2-40B4-BE49-F238E27FC236}">
                <a16:creationId xmlns:a16="http://schemas.microsoft.com/office/drawing/2014/main" id="{7B6B8AE4-4093-677B-17BD-FD04B608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2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392FD40E-C1AD-D46A-CFE9-E1DBC506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0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2">
            <a:extLst>
              <a:ext uri="{FF2B5EF4-FFF2-40B4-BE49-F238E27FC236}">
                <a16:creationId xmlns:a16="http://schemas.microsoft.com/office/drawing/2014/main" id="{DA789F46-6E28-BCE4-4C6E-D3D82181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8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8B49F7F-B99D-E465-F5A7-14F9864B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98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9BB2BEDF-1D04-E14D-66B0-F493BB3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79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3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21EF3B-7C14-3FE7-06A4-49F9DDB955B0}"/>
              </a:ext>
            </a:extLst>
          </p:cNvPr>
          <p:cNvSpPr/>
          <p:nvPr/>
        </p:nvSpPr>
        <p:spPr>
          <a:xfrm>
            <a:off x="0" y="0"/>
            <a:ext cx="5760132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¿Cómo obtenemos Datos?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86D287-F007-AB1D-5055-51104A522817}"/>
              </a:ext>
            </a:extLst>
          </p:cNvPr>
          <p:cNvSpPr/>
          <p:nvPr/>
        </p:nvSpPr>
        <p:spPr>
          <a:xfrm>
            <a:off x="0" y="1059582"/>
            <a:ext cx="478802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Encuestas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62D6A76-89D4-96C8-83BC-502FA9FC7344}"/>
              </a:ext>
            </a:extLst>
          </p:cNvPr>
          <p:cNvSpPr/>
          <p:nvPr/>
        </p:nvSpPr>
        <p:spPr>
          <a:xfrm>
            <a:off x="0" y="2069033"/>
            <a:ext cx="397793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Internet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3838E36-C2C1-E9C3-824C-9D7D47652247}"/>
              </a:ext>
            </a:extLst>
          </p:cNvPr>
          <p:cNvSpPr/>
          <p:nvPr/>
        </p:nvSpPr>
        <p:spPr>
          <a:xfrm>
            <a:off x="0" y="3078483"/>
            <a:ext cx="316784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Celulares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5FF3CA-E4A5-CFC0-7739-7416EFEF5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51015" y="2014013"/>
            <a:ext cx="540000" cy="54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5C10BD-2342-4127-E2C2-8370DC2D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367" y="1411570"/>
            <a:ext cx="540000" cy="540000"/>
          </a:xfrm>
          <a:prstGeom prst="rect">
            <a:avLst/>
          </a:prstGeom>
          <a:noFill/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51A682F-3B03-1BF4-22CC-215E7DE6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1411570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59ADF29-5D24-45B6-EFCD-74838545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99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BDB9C95-1C10-4A21-8F99-70F57BF2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71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3BAE71A-58C7-7F13-8EDB-476879A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38" y="8119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A275DBE2-88BF-FF1E-18D7-F5808D94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44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977D131-A1B8-60B0-9A2A-C263897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0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063E6-7B4E-AAB8-7605-2D5749AE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89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AB8BDB0-F71B-9C53-D3E5-7A260B9E1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03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B9F6C722-752F-B632-1C32-EC9CE6DF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68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>
            <a:extLst>
              <a:ext uri="{FF2B5EF4-FFF2-40B4-BE49-F238E27FC236}">
                <a16:creationId xmlns:a16="http://schemas.microsoft.com/office/drawing/2014/main" id="{A866496C-DBE9-04FC-5D02-5B80C615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42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305351F4-D58F-26B8-1FE1-F6AFF95B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91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>
            <a:extLst>
              <a:ext uri="{FF2B5EF4-FFF2-40B4-BE49-F238E27FC236}">
                <a16:creationId xmlns:a16="http://schemas.microsoft.com/office/drawing/2014/main" id="{54451FC4-43AD-E167-B603-2B4F3B0C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64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">
            <a:extLst>
              <a:ext uri="{FF2B5EF4-FFF2-40B4-BE49-F238E27FC236}">
                <a16:creationId xmlns:a16="http://schemas.microsoft.com/office/drawing/2014/main" id="{8599D1CD-CCDE-F6EB-5530-990E2E1E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68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8EB868A9-D89D-44CF-B251-5DEBDEF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3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AE208183-6ACA-6A62-3BA1-FB0D9106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88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36120DAA-186A-61E0-900D-EF049555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05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0">
            <a:extLst>
              <a:ext uri="{FF2B5EF4-FFF2-40B4-BE49-F238E27FC236}">
                <a16:creationId xmlns:a16="http://schemas.microsoft.com/office/drawing/2014/main" id="{4FAF8C11-2171-D8F0-5418-AF5B45DD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97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2">
            <a:extLst>
              <a:ext uri="{FF2B5EF4-FFF2-40B4-BE49-F238E27FC236}">
                <a16:creationId xmlns:a16="http://schemas.microsoft.com/office/drawing/2014/main" id="{C17B5255-78FF-D4E5-4F04-3C4D4B3B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31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C3D02F4D-985F-2A16-844D-70D56249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15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6">
            <a:extLst>
              <a:ext uri="{FF2B5EF4-FFF2-40B4-BE49-F238E27FC236}">
                <a16:creationId xmlns:a16="http://schemas.microsoft.com/office/drawing/2014/main" id="{B523515F-02FA-2847-FBC9-43442BDD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166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8">
            <a:extLst>
              <a:ext uri="{FF2B5EF4-FFF2-40B4-BE49-F238E27FC236}">
                <a16:creationId xmlns:a16="http://schemas.microsoft.com/office/drawing/2014/main" id="{77BB1709-8A7B-279E-250A-118BDC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0">
            <a:extLst>
              <a:ext uri="{FF2B5EF4-FFF2-40B4-BE49-F238E27FC236}">
                <a16:creationId xmlns:a16="http://schemas.microsoft.com/office/drawing/2014/main" id="{EED65D86-1276-334B-49F1-A6C5A611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id="{E9345D26-8EF5-5D4F-6A76-616A3C67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89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4">
            <a:extLst>
              <a:ext uri="{FF2B5EF4-FFF2-40B4-BE49-F238E27FC236}">
                <a16:creationId xmlns:a16="http://schemas.microsoft.com/office/drawing/2014/main" id="{58A7943F-5187-A763-2637-F7880962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95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6">
            <a:extLst>
              <a:ext uri="{FF2B5EF4-FFF2-40B4-BE49-F238E27FC236}">
                <a16:creationId xmlns:a16="http://schemas.microsoft.com/office/drawing/2014/main" id="{4E36C7F2-9A9E-DC9D-4B5A-0A58E0888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27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8">
            <a:extLst>
              <a:ext uri="{FF2B5EF4-FFF2-40B4-BE49-F238E27FC236}">
                <a16:creationId xmlns:a16="http://schemas.microsoft.com/office/drawing/2014/main" id="{E64DEA2F-1EEB-6E58-0600-4C1F746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0">
            <a:extLst>
              <a:ext uri="{FF2B5EF4-FFF2-40B4-BE49-F238E27FC236}">
                <a16:creationId xmlns:a16="http://schemas.microsoft.com/office/drawing/2014/main" id="{ECA08DB7-9940-DEBF-ED95-AF201749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91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C966AF69-21E8-13F6-F969-B85EECCC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35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4">
            <a:extLst>
              <a:ext uri="{FF2B5EF4-FFF2-40B4-BE49-F238E27FC236}">
                <a16:creationId xmlns:a16="http://schemas.microsoft.com/office/drawing/2014/main" id="{1695DD51-2391-4D6F-B784-79C2D5FF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79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6">
            <a:extLst>
              <a:ext uri="{FF2B5EF4-FFF2-40B4-BE49-F238E27FC236}">
                <a16:creationId xmlns:a16="http://schemas.microsoft.com/office/drawing/2014/main" id="{89B467FB-C5CD-EAA3-74E2-A94FAD20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22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8">
            <a:extLst>
              <a:ext uri="{FF2B5EF4-FFF2-40B4-BE49-F238E27FC236}">
                <a16:creationId xmlns:a16="http://schemas.microsoft.com/office/drawing/2014/main" id="{63E4E3A5-ECE0-72B2-8B43-49DDBE11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76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F20433DA-B445-D200-C201-316C891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6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12B07BFD-2CED-C5C9-ED35-7B29A75C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91" y="9517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2">
            <a:extLst>
              <a:ext uri="{FF2B5EF4-FFF2-40B4-BE49-F238E27FC236}">
                <a16:creationId xmlns:a16="http://schemas.microsoft.com/office/drawing/2014/main" id="{AC04C516-3383-D064-23EB-F16CC318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44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>
            <a:extLst>
              <a:ext uri="{FF2B5EF4-FFF2-40B4-BE49-F238E27FC236}">
                <a16:creationId xmlns:a16="http://schemas.microsoft.com/office/drawing/2014/main" id="{23AA69EA-AA23-84A7-3E8E-F29B09EC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439" y="140351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2">
            <a:extLst>
              <a:ext uri="{FF2B5EF4-FFF2-40B4-BE49-F238E27FC236}">
                <a16:creationId xmlns:a16="http://schemas.microsoft.com/office/drawing/2014/main" id="{063DEB99-D2DB-C89C-8D0B-9F7459D6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61" y="77199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6">
            <a:extLst>
              <a:ext uri="{FF2B5EF4-FFF2-40B4-BE49-F238E27FC236}">
                <a16:creationId xmlns:a16="http://schemas.microsoft.com/office/drawing/2014/main" id="{C522E021-158D-32D8-356B-A89889AB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4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6">
            <a:extLst>
              <a:ext uri="{FF2B5EF4-FFF2-40B4-BE49-F238E27FC236}">
                <a16:creationId xmlns:a16="http://schemas.microsoft.com/office/drawing/2014/main" id="{5AC67230-F51E-3A0C-A48B-C61C2F6F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5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6">
            <a:extLst>
              <a:ext uri="{FF2B5EF4-FFF2-40B4-BE49-F238E27FC236}">
                <a16:creationId xmlns:a16="http://schemas.microsoft.com/office/drawing/2014/main" id="{A632995C-7874-32E5-42D2-83FBD5D0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82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6">
            <a:extLst>
              <a:ext uri="{FF2B5EF4-FFF2-40B4-BE49-F238E27FC236}">
                <a16:creationId xmlns:a16="http://schemas.microsoft.com/office/drawing/2014/main" id="{121FEC53-9743-DA2F-6461-E2974ADC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473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498144AD-3D73-C858-1685-F8771C1A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4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2">
            <a:extLst>
              <a:ext uri="{FF2B5EF4-FFF2-40B4-BE49-F238E27FC236}">
                <a16:creationId xmlns:a16="http://schemas.microsoft.com/office/drawing/2014/main" id="{F684CEAC-9653-1BD3-6B3B-39D681CE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41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4">
            <a:extLst>
              <a:ext uri="{FF2B5EF4-FFF2-40B4-BE49-F238E27FC236}">
                <a16:creationId xmlns:a16="http://schemas.microsoft.com/office/drawing/2014/main" id="{C18413A9-8990-4A43-400B-EFFAAA0C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8">
            <a:extLst>
              <a:ext uri="{FF2B5EF4-FFF2-40B4-BE49-F238E27FC236}">
                <a16:creationId xmlns:a16="http://schemas.microsoft.com/office/drawing/2014/main" id="{6B5919E7-533F-86C3-8C9A-25D116F0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6">
            <a:extLst>
              <a:ext uri="{FF2B5EF4-FFF2-40B4-BE49-F238E27FC236}">
                <a16:creationId xmlns:a16="http://schemas.microsoft.com/office/drawing/2014/main" id="{7B6B8AE4-4093-677B-17BD-FD04B608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2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2">
            <a:extLst>
              <a:ext uri="{FF2B5EF4-FFF2-40B4-BE49-F238E27FC236}">
                <a16:creationId xmlns:a16="http://schemas.microsoft.com/office/drawing/2014/main" id="{C6F69B8C-3C60-F7C9-75BE-2FABFD83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60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BFDC493D-A89F-50DE-5B25-93375EC7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64" y="3253035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392FD40E-C1AD-D46A-CFE9-E1DBC506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0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2">
            <a:extLst>
              <a:ext uri="{FF2B5EF4-FFF2-40B4-BE49-F238E27FC236}">
                <a16:creationId xmlns:a16="http://schemas.microsoft.com/office/drawing/2014/main" id="{DA789F46-6E28-BCE4-4C6E-D3D82181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8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8B49F7F-B99D-E465-F5A7-14F9864B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98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9BB2BEDF-1D04-E14D-66B0-F493BB3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79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40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21EF3B-7C14-3FE7-06A4-49F9DDB955B0}"/>
              </a:ext>
            </a:extLst>
          </p:cNvPr>
          <p:cNvSpPr/>
          <p:nvPr/>
        </p:nvSpPr>
        <p:spPr>
          <a:xfrm>
            <a:off x="0" y="0"/>
            <a:ext cx="5760132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¿Cómo obtenemos Datos?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86D287-F007-AB1D-5055-51104A522817}"/>
              </a:ext>
            </a:extLst>
          </p:cNvPr>
          <p:cNvSpPr/>
          <p:nvPr/>
        </p:nvSpPr>
        <p:spPr>
          <a:xfrm>
            <a:off x="0" y="1059582"/>
            <a:ext cx="478802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Encuestas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62D6A76-89D4-96C8-83BC-502FA9FC7344}"/>
              </a:ext>
            </a:extLst>
          </p:cNvPr>
          <p:cNvSpPr/>
          <p:nvPr/>
        </p:nvSpPr>
        <p:spPr>
          <a:xfrm>
            <a:off x="0" y="2069033"/>
            <a:ext cx="397793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Internet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3838E36-C2C1-E9C3-824C-9D7D47652247}"/>
              </a:ext>
            </a:extLst>
          </p:cNvPr>
          <p:cNvSpPr/>
          <p:nvPr/>
        </p:nvSpPr>
        <p:spPr>
          <a:xfrm>
            <a:off x="0" y="3078483"/>
            <a:ext cx="3167844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20202020204" pitchFamily="34" charset="0"/>
              </a:rPr>
              <a:t>Celulares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7F11A98-A1D5-BAB4-114A-210AD9E207B3}"/>
              </a:ext>
            </a:extLst>
          </p:cNvPr>
          <p:cNvSpPr/>
          <p:nvPr/>
        </p:nvSpPr>
        <p:spPr>
          <a:xfrm>
            <a:off x="16501" y="4087934"/>
            <a:ext cx="2287247" cy="681540"/>
          </a:xfrm>
          <a:prstGeom prst="rect">
            <a:avLst/>
          </a:prstGeom>
          <a:solidFill>
            <a:srgbClr val="C40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5000" rtlCol="0" anchor="ctr"/>
          <a:lstStyle/>
          <a:p>
            <a:pPr>
              <a:defRPr/>
            </a:pPr>
            <a:r>
              <a:rPr lang="es-CL" sz="2700" dirty="0" err="1">
                <a:solidFill>
                  <a:prstClr val="white"/>
                </a:solidFill>
                <a:latin typeface="Daytona" panose="020B0604020202020204" pitchFamily="34" charset="0"/>
              </a:rPr>
              <a:t>IoT</a:t>
            </a:r>
            <a:endParaRPr lang="es-CL" sz="2700" dirty="0">
              <a:solidFill>
                <a:prstClr val="white"/>
              </a:solidFill>
              <a:latin typeface="Daytona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5FF3CA-E4A5-CFC0-7739-7416EFEF5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51015" y="2014013"/>
            <a:ext cx="540000" cy="54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5C10BD-2342-4127-E2C2-8370DC2D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367" y="1411570"/>
            <a:ext cx="540000" cy="540000"/>
          </a:xfrm>
          <a:prstGeom prst="rect">
            <a:avLst/>
          </a:prstGeom>
          <a:noFill/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51A682F-3B03-1BF4-22CC-215E7DE6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1411570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59ADF29-5D24-45B6-EFCD-74838545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99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BDB9C95-1C10-4A21-8F99-70F57BF2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71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3BAE71A-58C7-7F13-8EDB-476879AA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38" y="8119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A275DBE2-88BF-FF1E-18D7-F5808D94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44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977D131-A1B8-60B0-9A2A-C263897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0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063E6-7B4E-AAB8-7605-2D5749AE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89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AB8BDB0-F71B-9C53-D3E5-7A260B9E1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03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B9F6C722-752F-B632-1C32-EC9CE6DF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68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>
            <a:extLst>
              <a:ext uri="{FF2B5EF4-FFF2-40B4-BE49-F238E27FC236}">
                <a16:creationId xmlns:a16="http://schemas.microsoft.com/office/drawing/2014/main" id="{A866496C-DBE9-04FC-5D02-5B80C615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42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305351F4-D58F-26B8-1FE1-F6AFF95B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91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>
            <a:extLst>
              <a:ext uri="{FF2B5EF4-FFF2-40B4-BE49-F238E27FC236}">
                <a16:creationId xmlns:a16="http://schemas.microsoft.com/office/drawing/2014/main" id="{54451FC4-43AD-E167-B603-2B4F3B0C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64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">
            <a:extLst>
              <a:ext uri="{FF2B5EF4-FFF2-40B4-BE49-F238E27FC236}">
                <a16:creationId xmlns:a16="http://schemas.microsoft.com/office/drawing/2014/main" id="{8599D1CD-CCDE-F6EB-5530-990E2E1E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68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8EB868A9-D89D-44CF-B251-5DEBDEF8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3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AE208183-6ACA-6A62-3BA1-FB0D9106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88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36120DAA-186A-61E0-900D-EF049555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05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0">
            <a:extLst>
              <a:ext uri="{FF2B5EF4-FFF2-40B4-BE49-F238E27FC236}">
                <a16:creationId xmlns:a16="http://schemas.microsoft.com/office/drawing/2014/main" id="{4FAF8C11-2171-D8F0-5418-AF5B45DD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97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2">
            <a:extLst>
              <a:ext uri="{FF2B5EF4-FFF2-40B4-BE49-F238E27FC236}">
                <a16:creationId xmlns:a16="http://schemas.microsoft.com/office/drawing/2014/main" id="{C17B5255-78FF-D4E5-4F04-3C4D4B3B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31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C3D02F4D-985F-2A16-844D-70D56249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15" y="103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6">
            <a:extLst>
              <a:ext uri="{FF2B5EF4-FFF2-40B4-BE49-F238E27FC236}">
                <a16:creationId xmlns:a16="http://schemas.microsoft.com/office/drawing/2014/main" id="{B523515F-02FA-2847-FBC9-43442BDD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166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8">
            <a:extLst>
              <a:ext uri="{FF2B5EF4-FFF2-40B4-BE49-F238E27FC236}">
                <a16:creationId xmlns:a16="http://schemas.microsoft.com/office/drawing/2014/main" id="{77BB1709-8A7B-279E-250A-118BDC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0">
            <a:extLst>
              <a:ext uri="{FF2B5EF4-FFF2-40B4-BE49-F238E27FC236}">
                <a16:creationId xmlns:a16="http://schemas.microsoft.com/office/drawing/2014/main" id="{EED65D86-1276-334B-49F1-A6C5A611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2">
            <a:extLst>
              <a:ext uri="{FF2B5EF4-FFF2-40B4-BE49-F238E27FC236}">
                <a16:creationId xmlns:a16="http://schemas.microsoft.com/office/drawing/2014/main" id="{E9345D26-8EF5-5D4F-6A76-616A3C67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89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4">
            <a:extLst>
              <a:ext uri="{FF2B5EF4-FFF2-40B4-BE49-F238E27FC236}">
                <a16:creationId xmlns:a16="http://schemas.microsoft.com/office/drawing/2014/main" id="{58A7943F-5187-A763-2637-F7880962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95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6">
            <a:extLst>
              <a:ext uri="{FF2B5EF4-FFF2-40B4-BE49-F238E27FC236}">
                <a16:creationId xmlns:a16="http://schemas.microsoft.com/office/drawing/2014/main" id="{4E36C7F2-9A9E-DC9D-4B5A-0A58E0888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27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8">
            <a:extLst>
              <a:ext uri="{FF2B5EF4-FFF2-40B4-BE49-F238E27FC236}">
                <a16:creationId xmlns:a16="http://schemas.microsoft.com/office/drawing/2014/main" id="{E64DEA2F-1EEB-6E58-0600-4C1F746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0">
            <a:extLst>
              <a:ext uri="{FF2B5EF4-FFF2-40B4-BE49-F238E27FC236}">
                <a16:creationId xmlns:a16="http://schemas.microsoft.com/office/drawing/2014/main" id="{ECA08DB7-9940-DEBF-ED95-AF201749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91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C966AF69-21E8-13F6-F969-B85EECCC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35" y="14115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4">
            <a:extLst>
              <a:ext uri="{FF2B5EF4-FFF2-40B4-BE49-F238E27FC236}">
                <a16:creationId xmlns:a16="http://schemas.microsoft.com/office/drawing/2014/main" id="{1695DD51-2391-4D6F-B784-79C2D5FF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79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6">
            <a:extLst>
              <a:ext uri="{FF2B5EF4-FFF2-40B4-BE49-F238E27FC236}">
                <a16:creationId xmlns:a16="http://schemas.microsoft.com/office/drawing/2014/main" id="{89B467FB-C5CD-EAA3-74E2-A94FAD20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22" y="7544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8">
            <a:extLst>
              <a:ext uri="{FF2B5EF4-FFF2-40B4-BE49-F238E27FC236}">
                <a16:creationId xmlns:a16="http://schemas.microsoft.com/office/drawing/2014/main" id="{63E4E3A5-ECE0-72B2-8B43-49DDBE11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76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F20433DA-B445-D200-C201-316C891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6" y="20140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12B07BFD-2CED-C5C9-ED35-7B29A75C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91" y="9517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2">
            <a:extLst>
              <a:ext uri="{FF2B5EF4-FFF2-40B4-BE49-F238E27FC236}">
                <a16:creationId xmlns:a16="http://schemas.microsoft.com/office/drawing/2014/main" id="{AC04C516-3383-D064-23EB-F16CC318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44" y="7077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>
            <a:extLst>
              <a:ext uri="{FF2B5EF4-FFF2-40B4-BE49-F238E27FC236}">
                <a16:creationId xmlns:a16="http://schemas.microsoft.com/office/drawing/2014/main" id="{23AA69EA-AA23-84A7-3E8E-F29B09EC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439" y="140351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2">
            <a:extLst>
              <a:ext uri="{FF2B5EF4-FFF2-40B4-BE49-F238E27FC236}">
                <a16:creationId xmlns:a16="http://schemas.microsoft.com/office/drawing/2014/main" id="{063DEB99-D2DB-C89C-8D0B-9F7459D6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61" y="77199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6">
            <a:extLst>
              <a:ext uri="{FF2B5EF4-FFF2-40B4-BE49-F238E27FC236}">
                <a16:creationId xmlns:a16="http://schemas.microsoft.com/office/drawing/2014/main" id="{C522E021-158D-32D8-356B-A89889AB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4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6">
            <a:extLst>
              <a:ext uri="{FF2B5EF4-FFF2-40B4-BE49-F238E27FC236}">
                <a16:creationId xmlns:a16="http://schemas.microsoft.com/office/drawing/2014/main" id="{5AC67230-F51E-3A0C-A48B-C61C2F6F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5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6">
            <a:extLst>
              <a:ext uri="{FF2B5EF4-FFF2-40B4-BE49-F238E27FC236}">
                <a16:creationId xmlns:a16="http://schemas.microsoft.com/office/drawing/2014/main" id="{A632995C-7874-32E5-42D2-83FBD5D0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82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6">
            <a:extLst>
              <a:ext uri="{FF2B5EF4-FFF2-40B4-BE49-F238E27FC236}">
                <a16:creationId xmlns:a16="http://schemas.microsoft.com/office/drawing/2014/main" id="{121FEC53-9743-DA2F-6461-E2974ADC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473" y="26218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498144AD-3D73-C858-1685-F8771C1A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4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2">
            <a:extLst>
              <a:ext uri="{FF2B5EF4-FFF2-40B4-BE49-F238E27FC236}">
                <a16:creationId xmlns:a16="http://schemas.microsoft.com/office/drawing/2014/main" id="{F684CEAC-9653-1BD3-6B3B-39D681CE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41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4">
            <a:extLst>
              <a:ext uri="{FF2B5EF4-FFF2-40B4-BE49-F238E27FC236}">
                <a16:creationId xmlns:a16="http://schemas.microsoft.com/office/drawing/2014/main" id="{C18413A9-8990-4A43-400B-EFFAAA0C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8">
            <a:extLst>
              <a:ext uri="{FF2B5EF4-FFF2-40B4-BE49-F238E27FC236}">
                <a16:creationId xmlns:a16="http://schemas.microsoft.com/office/drawing/2014/main" id="{6B5919E7-533F-86C3-8C9A-25D116F0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6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6">
            <a:extLst>
              <a:ext uri="{FF2B5EF4-FFF2-40B4-BE49-F238E27FC236}">
                <a16:creationId xmlns:a16="http://schemas.microsoft.com/office/drawing/2014/main" id="{7B6B8AE4-4093-677B-17BD-FD04B608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2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2">
            <a:extLst>
              <a:ext uri="{FF2B5EF4-FFF2-40B4-BE49-F238E27FC236}">
                <a16:creationId xmlns:a16="http://schemas.microsoft.com/office/drawing/2014/main" id="{C6F69B8C-3C60-F7C9-75BE-2FABFD83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60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BFDC493D-A89F-50DE-5B25-93375EC7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64" y="3253035"/>
            <a:ext cx="560853" cy="5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392FD40E-C1AD-D46A-CFE9-E1DBC506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02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2">
            <a:extLst>
              <a:ext uri="{FF2B5EF4-FFF2-40B4-BE49-F238E27FC236}">
                <a16:creationId xmlns:a16="http://schemas.microsoft.com/office/drawing/2014/main" id="{DA789F46-6E28-BCE4-4C6E-D3D82181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83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8B49F7F-B99D-E465-F5A7-14F9864B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98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8">
            <a:extLst>
              <a:ext uri="{FF2B5EF4-FFF2-40B4-BE49-F238E27FC236}">
                <a16:creationId xmlns:a16="http://schemas.microsoft.com/office/drawing/2014/main" id="{9BB2BEDF-1D04-E14D-66B0-F493BB3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79" y="325303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D6FA876-658D-E5D4-1652-E868E6BF448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1" cstate="print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10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829C673-67C0-CCA4-965E-EF1E9BA073E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3" cstate="print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640" y="38627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B3D6DA-46CB-8E63-555B-08861CB58E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5" cstate="print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19" y="386878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B7D5E2A-0D6D-2FE9-6620-7406A15185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7" cstate="print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578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5E35EB6-14B5-4B85-6E72-5099A99F20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9" cstate="print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12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83141A0-0695-5D10-298F-8B85DEB4321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1" cstate="print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681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89F8B36-049C-9916-9979-3EF0EC498AF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3" cstate="print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44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5E6D6431-100F-FCA2-5291-0A4A14E255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5" cstate="print">
            <a:extLst>
              <a:ext uri="{BEBA8EAE-BF5A-486C-A8C5-ECC9F3942E4B}">
                <a14:imgProps xmlns:a14="http://schemas.microsoft.com/office/drawing/2010/main">
                  <a14:imgLayer r:embed="rId8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15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D530ADD7-0A46-24BB-5859-ADFFF398A9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7" cstate="print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65" y="38627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AD7FACDE-18DF-95F8-A934-18F5021608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9" cstate="print">
            <a:extLst>
              <a:ext uri="{BEBA8EAE-BF5A-486C-A8C5-ECC9F3942E4B}">
                <a14:imgProps xmlns:a14="http://schemas.microsoft.com/office/drawing/2010/main">
                  <a14:imgLayer r:embed="rId9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47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4D291E03-F71E-2969-50D1-9158A5D2536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1" cstate="print">
            <a:extLst>
              <a:ext uri="{BEBA8EAE-BF5A-486C-A8C5-ECC9F3942E4B}">
                <a14:imgProps xmlns:a14="http://schemas.microsoft.com/office/drawing/2010/main">
                  <a14:imgLayer r:embed="rId9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85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63065954-62CE-655F-3D46-F7D0E9237B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3" cstate="print">
            <a:extLst>
              <a:ext uri="{BEBA8EAE-BF5A-486C-A8C5-ECC9F3942E4B}">
                <a14:imgProps xmlns:a14="http://schemas.microsoft.com/office/drawing/2010/main">
                  <a14:imgLayer r:embed="rId9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75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DD51871D-FD34-CDD1-BA6E-734337ADF1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5" cstate="print">
            <a:extLst>
              <a:ext uri="{BEBA8EAE-BF5A-486C-A8C5-ECC9F3942E4B}">
                <a14:imgProps xmlns:a14="http://schemas.microsoft.com/office/drawing/2010/main">
                  <a14:imgLayer r:embed="rId9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47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2DEB686A-B373-FB30-0861-9F81F7515F9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7" cstate="print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781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1B5AB0E1-6DD2-ADF7-C237-E385F24D142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9" cstate="print">
            <a:extLst>
              <a:ext uri="{BEBA8EAE-BF5A-486C-A8C5-ECC9F3942E4B}">
                <a14:imgProps xmlns:a14="http://schemas.microsoft.com/office/drawing/2010/main">
                  <a14:imgLayer r:embed="rId10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01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6351A0CB-5930-A08A-C261-9E510926160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1" cstate="print">
            <a:extLst>
              <a:ext uri="{BEBA8EAE-BF5A-486C-A8C5-ECC9F3942E4B}">
                <a14:imgProps xmlns:a14="http://schemas.microsoft.com/office/drawing/2010/main">
                  <a14:imgLayer r:embed="rId10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662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5DA45536-453E-37B5-F3C9-F85E80C4FE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3" cstate="print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749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B8647FB9-F903-7A3F-56C7-13BB93FE40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5" cstate="print">
            <a:extLst>
              <a:ext uri="{BEBA8EAE-BF5A-486C-A8C5-ECC9F3942E4B}">
                <a14:imgProps xmlns:a14="http://schemas.microsoft.com/office/drawing/2010/main">
                  <a14:imgLayer r:embed="rId10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41" y="451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5470B669-1F43-75C3-2395-E00FF367273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7" cstate="print">
            <a:extLst>
              <a:ext uri="{BEBA8EAE-BF5A-486C-A8C5-ECC9F3942E4B}">
                <a14:imgProps xmlns:a14="http://schemas.microsoft.com/office/drawing/2010/main">
                  <a14:imgLayer r:embed="rId10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38984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D7848126-60B7-7A4B-2D19-276E3A51ACA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9" cstate="print">
            <a:extLst>
              <a:ext uri="{BEBA8EAE-BF5A-486C-A8C5-ECC9F3942E4B}">
                <a14:imgProps xmlns:a14="http://schemas.microsoft.com/office/drawing/2010/main">
                  <a14:imgLayer r:embed="rId1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897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>
            <a:extLst>
              <a:ext uri="{FF2B5EF4-FFF2-40B4-BE49-F238E27FC236}">
                <a16:creationId xmlns:a16="http://schemas.microsoft.com/office/drawing/2014/main" id="{2D817DF4-A61D-A008-8DC1-02D316F6638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1" cstate="print">
            <a:extLst>
              <a:ext uri="{BEBA8EAE-BF5A-486C-A8C5-ECC9F3942E4B}">
                <a14:imgProps xmlns:a14="http://schemas.microsoft.com/office/drawing/2010/main">
                  <a14:imgLayer r:embed="rId1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611" y="388439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00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Picture 16" descr="Shein - Wikipedia, la enciclopedia libre">
            <a:extLst>
              <a:ext uri="{FF2B5EF4-FFF2-40B4-BE49-F238E27FC236}">
                <a16:creationId xmlns:a16="http://schemas.microsoft.com/office/drawing/2014/main" id="{34B0289D-58F1-59C9-0B4A-DA8704FB6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29" y="3328806"/>
            <a:ext cx="2723134" cy="15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2BFCE0-96FC-B600-7416-FF98C2BBBCAF}"/>
              </a:ext>
            </a:extLst>
          </p:cNvPr>
          <p:cNvSpPr/>
          <p:nvPr/>
        </p:nvSpPr>
        <p:spPr>
          <a:xfrm>
            <a:off x="-1" y="0"/>
            <a:ext cx="3418830" cy="972108"/>
          </a:xfrm>
          <a:prstGeom prst="rect">
            <a:avLst/>
          </a:prstGeom>
          <a:solidFill>
            <a:srgbClr val="704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¿Qué datos genero?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77A511-9166-2CB6-1903-A1584A387073}"/>
              </a:ext>
            </a:extLst>
          </p:cNvPr>
          <p:cNvSpPr/>
          <p:nvPr/>
        </p:nvSpPr>
        <p:spPr>
          <a:xfrm>
            <a:off x="8556085" y="0"/>
            <a:ext cx="587915" cy="5143500"/>
          </a:xfrm>
          <a:prstGeom prst="rect">
            <a:avLst/>
          </a:prstGeom>
          <a:solidFill>
            <a:srgbClr val="704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prstClr val="white"/>
              </a:solidFill>
              <a:latin typeface="Lato Light"/>
            </a:endParaRPr>
          </a:p>
        </p:txBody>
      </p:sp>
      <p:grpSp>
        <p:nvGrpSpPr>
          <p:cNvPr id="30" name="Group 72">
            <a:extLst>
              <a:ext uri="{FF2B5EF4-FFF2-40B4-BE49-F238E27FC236}">
                <a16:creationId xmlns:a16="http://schemas.microsoft.com/office/drawing/2014/main" id="{F6E0C7AB-88C6-1401-732A-D21F9ED08DA1}"/>
              </a:ext>
            </a:extLst>
          </p:cNvPr>
          <p:cNvGrpSpPr/>
          <p:nvPr/>
        </p:nvGrpSpPr>
        <p:grpSpPr>
          <a:xfrm>
            <a:off x="4498778" y="4458512"/>
            <a:ext cx="584973" cy="616278"/>
            <a:chOff x="3854450" y="3200400"/>
            <a:chExt cx="392113" cy="392113"/>
          </a:xfrm>
        </p:grpSpPr>
        <p:sp>
          <p:nvSpPr>
            <p:cNvPr id="31" name="Oval 80">
              <a:extLst>
                <a:ext uri="{FF2B5EF4-FFF2-40B4-BE49-F238E27FC236}">
                  <a16:creationId xmlns:a16="http://schemas.microsoft.com/office/drawing/2014/main" id="{ACA15F86-99C8-7E39-E8AF-918AFC8E1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0F60D17D-5A6A-0B8F-0CBC-EDBCE045E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6ECB8E43-C233-B536-04BF-904D621788A0}"/>
              </a:ext>
            </a:extLst>
          </p:cNvPr>
          <p:cNvGrpSpPr/>
          <p:nvPr/>
        </p:nvGrpSpPr>
        <p:grpSpPr>
          <a:xfrm>
            <a:off x="5245908" y="856050"/>
            <a:ext cx="575924" cy="524719"/>
            <a:chOff x="5422900" y="2679700"/>
            <a:chExt cx="392113" cy="390525"/>
          </a:xfrm>
        </p:grpSpPr>
        <p:sp>
          <p:nvSpPr>
            <p:cNvPr id="34" name="Oval 74">
              <a:extLst>
                <a:ext uri="{FF2B5EF4-FFF2-40B4-BE49-F238E27FC236}">
                  <a16:creationId xmlns:a16="http://schemas.microsoft.com/office/drawing/2014/main" id="{3A35B2FA-170D-0204-47B4-D90F7F50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F9540B47-48B2-EE92-2B2E-512A86AA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</p:grpSp>
      <p:grpSp>
        <p:nvGrpSpPr>
          <p:cNvPr id="36" name="Group 132">
            <a:extLst>
              <a:ext uri="{FF2B5EF4-FFF2-40B4-BE49-F238E27FC236}">
                <a16:creationId xmlns:a16="http://schemas.microsoft.com/office/drawing/2014/main" id="{3EECAA82-A54C-B378-22E4-C39BF6E478F4}"/>
              </a:ext>
            </a:extLst>
          </p:cNvPr>
          <p:cNvGrpSpPr/>
          <p:nvPr/>
        </p:nvGrpSpPr>
        <p:grpSpPr>
          <a:xfrm>
            <a:off x="3536195" y="171450"/>
            <a:ext cx="603937" cy="569744"/>
            <a:chOff x="719138" y="3200400"/>
            <a:chExt cx="392113" cy="392113"/>
          </a:xfrm>
        </p:grpSpPr>
        <p:sp>
          <p:nvSpPr>
            <p:cNvPr id="37" name="Oval 93">
              <a:extLst>
                <a:ext uri="{FF2B5EF4-FFF2-40B4-BE49-F238E27FC236}">
                  <a16:creationId xmlns:a16="http://schemas.microsoft.com/office/drawing/2014/main" id="{2A655F1E-735F-99A0-4A23-88632B0A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  <p:sp>
          <p:nvSpPr>
            <p:cNvPr id="38" name="Freeform 94">
              <a:extLst>
                <a:ext uri="{FF2B5EF4-FFF2-40B4-BE49-F238E27FC236}">
                  <a16:creationId xmlns:a16="http://schemas.microsoft.com/office/drawing/2014/main" id="{F0173E57-A602-1406-46BD-952A67C18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</p:grpSp>
      <p:grpSp>
        <p:nvGrpSpPr>
          <p:cNvPr id="39" name="Group 135">
            <a:extLst>
              <a:ext uri="{FF2B5EF4-FFF2-40B4-BE49-F238E27FC236}">
                <a16:creationId xmlns:a16="http://schemas.microsoft.com/office/drawing/2014/main" id="{D00BCA6E-1346-880B-1D98-B905DC084470}"/>
              </a:ext>
            </a:extLst>
          </p:cNvPr>
          <p:cNvGrpSpPr/>
          <p:nvPr/>
        </p:nvGrpSpPr>
        <p:grpSpPr>
          <a:xfrm>
            <a:off x="2142307" y="3006254"/>
            <a:ext cx="584973" cy="569137"/>
            <a:chOff x="7508875" y="3201988"/>
            <a:chExt cx="392113" cy="392113"/>
          </a:xfrm>
        </p:grpSpPr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F32BDF08-2EAF-F783-24E8-145FA659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  <p:sp>
          <p:nvSpPr>
            <p:cNvPr id="41" name="Freeform 45">
              <a:extLst>
                <a:ext uri="{FF2B5EF4-FFF2-40B4-BE49-F238E27FC236}">
                  <a16:creationId xmlns:a16="http://schemas.microsoft.com/office/drawing/2014/main" id="{041BD85A-AD12-BDDA-8FB8-BC1A7C772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675">
                <a:solidFill>
                  <a:srgbClr val="91969B"/>
                </a:solidFill>
                <a:latin typeface="Roboto Light" charset="0"/>
              </a:endParaRPr>
            </a:p>
          </p:txBody>
        </p:sp>
      </p:grpSp>
      <p:pic>
        <p:nvPicPr>
          <p:cNvPr id="42" name="Imagen 41">
            <a:extLst>
              <a:ext uri="{FF2B5EF4-FFF2-40B4-BE49-F238E27FC236}">
                <a16:creationId xmlns:a16="http://schemas.microsoft.com/office/drawing/2014/main" id="{DDBB2B05-C8D8-269C-E3E2-A17937A7F6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66" y="2002744"/>
            <a:ext cx="658369" cy="65836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2649468-88DA-E2BD-C693-5CE872E1AA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8" y="4343790"/>
            <a:ext cx="593382" cy="59338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5024FA2-25C4-9D39-0206-A695C717FF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69" y="904997"/>
            <a:ext cx="1266995" cy="78839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9202249-B857-22F9-572B-2CDEBB2F92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" y="3464855"/>
            <a:ext cx="1952505" cy="75899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884D7096-0131-21F0-971B-9FE29A5884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32" y="2388876"/>
            <a:ext cx="1681989" cy="420497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393E691C-EB6E-CE29-F015-34A02C00D6A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51" y="686051"/>
            <a:ext cx="1492043" cy="83927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92837C3C-9A88-63BD-FE04-9F8C04A669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43" y="4454467"/>
            <a:ext cx="587915" cy="58791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1D36498A-682A-C019-C7E0-6FE38AD4EE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73" y="1829164"/>
            <a:ext cx="1428750" cy="107156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31199D3D-B1FF-809D-CAFB-DC45199EF4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5" y="2950981"/>
            <a:ext cx="739379" cy="74295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154F38B-1225-0E2A-B41A-4B0077D2B9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79" y="2064219"/>
            <a:ext cx="888242" cy="1773524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5354D265-58CD-6C06-7510-E6AB4171073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03" y="2862699"/>
            <a:ext cx="684686" cy="684686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E973CB5-CCF4-EDCD-6350-BDE126BF562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87" y="1812220"/>
            <a:ext cx="648304" cy="64830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30649EAE-7A74-0AE8-39E2-611E24B48B8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03" y="2906014"/>
            <a:ext cx="1268363" cy="845576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47E938DC-F5C3-CEBF-6B6E-F99FBACA2D1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04" y="3517219"/>
            <a:ext cx="1813876" cy="1350083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DE02BEA-5573-97B2-45F6-E4A447C0341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46" y="142489"/>
            <a:ext cx="793454" cy="793454"/>
          </a:xfrm>
          <a:prstGeom prst="rect">
            <a:avLst/>
          </a:prstGeom>
        </p:spPr>
      </p:pic>
      <p:pic>
        <p:nvPicPr>
          <p:cNvPr id="63" name="75 Imagen" descr="despegar.png">
            <a:extLst>
              <a:ext uri="{FF2B5EF4-FFF2-40B4-BE49-F238E27FC236}">
                <a16:creationId xmlns:a16="http://schemas.microsoft.com/office/drawing/2014/main" id="{F7B6CC35-03A2-8864-A149-BAFF82A9564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72000" y="3870598"/>
            <a:ext cx="1771898" cy="439403"/>
          </a:xfrm>
          <a:prstGeom prst="rect">
            <a:avLst/>
          </a:prstGeom>
        </p:spPr>
      </p:pic>
      <p:pic>
        <p:nvPicPr>
          <p:cNvPr id="65" name="Picture 4" descr="https://brunofritsch.cl/media/upload/gallery/2141c239e2b4e02519c10e3299074808.jpg">
            <a:extLst>
              <a:ext uri="{FF2B5EF4-FFF2-40B4-BE49-F238E27FC236}">
                <a16:creationId xmlns:a16="http://schemas.microsoft.com/office/drawing/2014/main" id="{A559FD75-AF61-27F3-1D8F-4E28EFBC0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5" b="28235"/>
          <a:stretch/>
        </p:blipFill>
        <p:spPr bwMode="auto">
          <a:xfrm>
            <a:off x="205079" y="2994830"/>
            <a:ext cx="1751259" cy="3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instagram">
            <a:extLst>
              <a:ext uri="{FF2B5EF4-FFF2-40B4-BE49-F238E27FC236}">
                <a16:creationId xmlns:a16="http://schemas.microsoft.com/office/drawing/2014/main" id="{10F92184-9147-0280-D97F-A19C4720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08" y="2237897"/>
            <a:ext cx="649105" cy="64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Image result for snapchat">
            <a:extLst>
              <a:ext uri="{FF2B5EF4-FFF2-40B4-BE49-F238E27FC236}">
                <a16:creationId xmlns:a16="http://schemas.microsoft.com/office/drawing/2014/main" id="{76336638-221B-57CF-94B4-64DEF1D7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5" y="4207968"/>
            <a:ext cx="662723" cy="6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discord">
            <a:extLst>
              <a:ext uri="{FF2B5EF4-FFF2-40B4-BE49-F238E27FC236}">
                <a16:creationId xmlns:a16="http://schemas.microsoft.com/office/drawing/2014/main" id="{23307ACE-7035-4031-168D-8426573B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66" y="1459110"/>
            <a:ext cx="1718805" cy="55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Logo Google PNG transparente - StickPNG">
            <a:extLst>
              <a:ext uri="{FF2B5EF4-FFF2-40B4-BE49-F238E27FC236}">
                <a16:creationId xmlns:a16="http://schemas.microsoft.com/office/drawing/2014/main" id="{50B6F46C-A1AA-5842-CB24-56F0FF70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78" y="1524238"/>
            <a:ext cx="1626002" cy="5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02EFEB22-B54B-ECE9-795B-032D0EDB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43" y="2206353"/>
            <a:ext cx="1531443" cy="3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Mi Club Lider">
            <a:extLst>
              <a:ext uri="{FF2B5EF4-FFF2-40B4-BE49-F238E27FC236}">
                <a16:creationId xmlns:a16="http://schemas.microsoft.com/office/drawing/2014/main" id="{DADD6EB8-BE17-8A95-F2AC-8DB8F89D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0" y="1607875"/>
            <a:ext cx="862610" cy="6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kTok BOOMS - Big opportunities for advertisers - Bench">
            <a:extLst>
              <a:ext uri="{FF2B5EF4-FFF2-40B4-BE49-F238E27FC236}">
                <a16:creationId xmlns:a16="http://schemas.microsoft.com/office/drawing/2014/main" id="{C8D4D69A-B38B-DA66-3651-F00B5148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52" y="659286"/>
            <a:ext cx="1428750" cy="8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05B8F1-E678-E97F-8655-1102E98A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80" y="4599700"/>
            <a:ext cx="2030383" cy="33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rnershop pretende curarte la flojera de ir al super">
            <a:extLst>
              <a:ext uri="{FF2B5EF4-FFF2-40B4-BE49-F238E27FC236}">
                <a16:creationId xmlns:a16="http://schemas.microsoft.com/office/drawing/2014/main" id="{0A130E44-286E-484F-A5BD-E0154BE7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8" y="1092433"/>
            <a:ext cx="956470" cy="7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sapre Banmédica - Planes pensados para ti">
            <a:extLst>
              <a:ext uri="{FF2B5EF4-FFF2-40B4-BE49-F238E27FC236}">
                <a16:creationId xmlns:a16="http://schemas.microsoft.com/office/drawing/2014/main" id="{811A4E9B-6F30-C2C1-87B4-7235EFE7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58" y="72513"/>
            <a:ext cx="1930524" cy="5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irbnb Newsroom">
            <a:extLst>
              <a:ext uri="{FF2B5EF4-FFF2-40B4-BE49-F238E27FC236}">
                <a16:creationId xmlns:a16="http://schemas.microsoft.com/office/drawing/2014/main" id="{F209B299-4270-5ED4-B590-1DF775CF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25" y="2649928"/>
            <a:ext cx="1117700" cy="122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ercado Libre en Taloo">
            <a:extLst>
              <a:ext uri="{FF2B5EF4-FFF2-40B4-BE49-F238E27FC236}">
                <a16:creationId xmlns:a16="http://schemas.microsoft.com/office/drawing/2014/main" id="{824FE871-EAE6-F3CF-D0C5-96F42279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40" y="652209"/>
            <a:ext cx="736612" cy="7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06E11DD5-BE96-BFA8-906E-3982766D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78" y="4548066"/>
            <a:ext cx="1920786" cy="4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WhatsApp - Wikipedia, la enciclopedia libre">
            <a:extLst>
              <a:ext uri="{FF2B5EF4-FFF2-40B4-BE49-F238E27FC236}">
                <a16:creationId xmlns:a16="http://schemas.microsoft.com/office/drawing/2014/main" id="{B116774E-16EE-75AE-97AE-A7C07141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80" y="70338"/>
            <a:ext cx="482819" cy="4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acebook Messenger - Wikipedia, la enciclopedia libre">
            <a:extLst>
              <a:ext uri="{FF2B5EF4-FFF2-40B4-BE49-F238E27FC236}">
                <a16:creationId xmlns:a16="http://schemas.microsoft.com/office/drawing/2014/main" id="{2F66D90B-D4BE-C57F-2BB0-B75412EF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51" y="2862698"/>
            <a:ext cx="759000" cy="7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22BFCE0-96FC-B600-7416-FF98C2BBBCAF}"/>
              </a:ext>
            </a:extLst>
          </p:cNvPr>
          <p:cNvSpPr/>
          <p:nvPr/>
        </p:nvSpPr>
        <p:spPr>
          <a:xfrm>
            <a:off x="-1" y="0"/>
            <a:ext cx="5760133" cy="972108"/>
          </a:xfrm>
          <a:prstGeom prst="rect">
            <a:avLst/>
          </a:prstGeom>
          <a:solidFill>
            <a:srgbClr val="704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L" sz="2700" dirty="0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¿Qué datos genera una empresa?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77A511-9166-2CB6-1903-A1584A387073}"/>
              </a:ext>
            </a:extLst>
          </p:cNvPr>
          <p:cNvSpPr/>
          <p:nvPr/>
        </p:nvSpPr>
        <p:spPr>
          <a:xfrm>
            <a:off x="8556085" y="0"/>
            <a:ext cx="587915" cy="5143500"/>
          </a:xfrm>
          <a:prstGeom prst="rect">
            <a:avLst/>
          </a:prstGeom>
          <a:solidFill>
            <a:srgbClr val="704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L" sz="1350">
              <a:solidFill>
                <a:prstClr val="white"/>
              </a:solidFill>
              <a:latin typeface="Lato Light"/>
            </a:endParaRPr>
          </a:p>
        </p:txBody>
      </p:sp>
      <p:pic>
        <p:nvPicPr>
          <p:cNvPr id="57" name="Picture 18">
            <a:extLst>
              <a:ext uri="{FF2B5EF4-FFF2-40B4-BE49-F238E27FC236}">
                <a16:creationId xmlns:a16="http://schemas.microsoft.com/office/drawing/2014/main" id="{A7388F3B-1713-1F5E-4AC4-4F069303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2" y="181741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42CB07B-CEF2-8AC1-E92F-120048EA3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47" y="2448379"/>
            <a:ext cx="1456151" cy="752591"/>
          </a:xfrm>
          <a:prstGeom prst="rect">
            <a:avLst/>
          </a:prstGeom>
          <a:ln w="38100" cap="sq">
            <a:solidFill>
              <a:srgbClr val="7042C6"/>
            </a:solidFill>
            <a:prstDash val="solid"/>
            <a:miter lim="800000"/>
          </a:ln>
          <a:effectLst>
            <a:outerShdw blurRad="50800" dist="38100" dir="2700000" algn="tl" rotWithShape="0">
              <a:srgbClr val="7042C6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F06F171-8FDA-0B0C-DEE2-7CECC8CF948E}"/>
              </a:ext>
            </a:extLst>
          </p:cNvPr>
          <p:cNvSpPr txBox="1"/>
          <p:nvPr/>
        </p:nvSpPr>
        <p:spPr>
          <a:xfrm>
            <a:off x="305526" y="3435846"/>
            <a:ext cx="17696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350" dirty="0">
                <a:solidFill>
                  <a:prstClr val="white"/>
                </a:solidFill>
                <a:latin typeface="Daytona" panose="020B0604030500040204" pitchFamily="34" charset="0"/>
              </a:rPr>
              <a:t>Puede tener acceso a datos de sus trabajadores (datos públicos, contrato, asistencia, etc.)</a:t>
            </a:r>
          </a:p>
        </p:txBody>
      </p:sp>
      <p:pic>
        <p:nvPicPr>
          <p:cNvPr id="111" name="Imagen 110">
            <a:extLst>
              <a:ext uri="{FF2B5EF4-FFF2-40B4-BE49-F238E27FC236}">
                <a16:creationId xmlns:a16="http://schemas.microsoft.com/office/drawing/2014/main" id="{01DB4CCF-1063-AC22-C459-1A77ECF62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765" y="2453042"/>
            <a:ext cx="1456151" cy="752591"/>
          </a:xfrm>
          <a:prstGeom prst="rect">
            <a:avLst/>
          </a:prstGeom>
          <a:ln w="38100" cap="sq">
            <a:solidFill>
              <a:srgbClr val="7042C6"/>
            </a:solidFill>
            <a:prstDash val="solid"/>
            <a:miter lim="800000"/>
          </a:ln>
          <a:effectLst>
            <a:outerShdw blurRad="50800" dist="38100" dir="2700000" algn="tl" rotWithShape="0">
              <a:srgbClr val="7042C6">
                <a:alpha val="43000"/>
              </a:srgbClr>
            </a:outerShdw>
          </a:effectLst>
        </p:spPr>
      </p:pic>
      <p:sp>
        <p:nvSpPr>
          <p:cNvPr id="112" name="CuadroTexto 111">
            <a:extLst>
              <a:ext uri="{FF2B5EF4-FFF2-40B4-BE49-F238E27FC236}">
                <a16:creationId xmlns:a16="http://schemas.microsoft.com/office/drawing/2014/main" id="{EC79A27D-FE9E-7B5C-4290-D360A7DEF81C}"/>
              </a:ext>
            </a:extLst>
          </p:cNvPr>
          <p:cNvSpPr txBox="1"/>
          <p:nvPr/>
        </p:nvSpPr>
        <p:spPr>
          <a:xfrm>
            <a:off x="2303748" y="3435847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350" dirty="0">
                <a:solidFill>
                  <a:prstClr val="white"/>
                </a:solidFill>
                <a:latin typeface="Daytona" panose="020B0604030500040204" pitchFamily="34" charset="0"/>
              </a:rPr>
              <a:t>Puede tener acceso a datos de sus clientes (datos públicos) y a la interacción con ellos (compras, devoluciones, página web)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3A18A5-6C17-CBDB-0CA4-FEB8CF37EBE8}"/>
              </a:ext>
            </a:extLst>
          </p:cNvPr>
          <p:cNvSpPr txBox="1"/>
          <p:nvPr/>
        </p:nvSpPr>
        <p:spPr>
          <a:xfrm>
            <a:off x="463198" y="1437951"/>
            <a:ext cx="1566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500" dirty="0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Trabajadores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917860A9-54F1-4902-CDD3-EFA11C32C665}"/>
              </a:ext>
            </a:extLst>
          </p:cNvPr>
          <p:cNvSpPr txBox="1"/>
          <p:nvPr/>
        </p:nvSpPr>
        <p:spPr>
          <a:xfrm>
            <a:off x="2366006" y="1207119"/>
            <a:ext cx="1566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500" dirty="0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Clientes y Proveedores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2BA67F-387E-1156-9D71-AB9C540E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268" y="2734792"/>
            <a:ext cx="733713" cy="7337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AE012A41-F602-7DF1-ACF1-62DB9B7423E5}"/>
              </a:ext>
            </a:extLst>
          </p:cNvPr>
          <p:cNvSpPr txBox="1"/>
          <p:nvPr/>
        </p:nvSpPr>
        <p:spPr>
          <a:xfrm>
            <a:off x="4435438" y="3433423"/>
            <a:ext cx="200209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350" dirty="0">
                <a:solidFill>
                  <a:prstClr val="white"/>
                </a:solidFill>
                <a:latin typeface="Daytona" panose="020B0604030500040204" pitchFamily="34" charset="0"/>
              </a:rPr>
              <a:t>Datos de transacciones financieras,  operaciones y redes sociales propias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249D67F-ABAA-A958-8545-D3EC26685D9E}"/>
              </a:ext>
            </a:extLst>
          </p:cNvPr>
          <p:cNvSpPr txBox="1"/>
          <p:nvPr/>
        </p:nvSpPr>
        <p:spPr>
          <a:xfrm>
            <a:off x="4660326" y="1409996"/>
            <a:ext cx="1719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500" dirty="0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Funcionamiento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5F8F7C0F-6958-BC22-3657-876C37C2D080}"/>
              </a:ext>
            </a:extLst>
          </p:cNvPr>
          <p:cNvSpPr txBox="1"/>
          <p:nvPr/>
        </p:nvSpPr>
        <p:spPr>
          <a:xfrm>
            <a:off x="6553987" y="3468505"/>
            <a:ext cx="20020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350" dirty="0">
                <a:solidFill>
                  <a:prstClr val="white"/>
                </a:solidFill>
                <a:latin typeface="Daytona" panose="020B0604030500040204" pitchFamily="34" charset="0"/>
              </a:rPr>
              <a:t>Datos recolectados de su red de Internet de las Cosas, es decir, de sus sensores y dispositivos conectados a la red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3EADD0FD-AA22-0BA6-4EFD-C46BA914F650}"/>
              </a:ext>
            </a:extLst>
          </p:cNvPr>
          <p:cNvSpPr txBox="1"/>
          <p:nvPr/>
        </p:nvSpPr>
        <p:spPr>
          <a:xfrm>
            <a:off x="6641245" y="1437951"/>
            <a:ext cx="1914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L" sz="1500" dirty="0" err="1">
                <a:solidFill>
                  <a:prstClr val="white"/>
                </a:solidFill>
                <a:latin typeface="Daytona" panose="020B060403050004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IoT</a:t>
            </a:r>
            <a:endParaRPr lang="es-CL" sz="1500" dirty="0">
              <a:solidFill>
                <a:prstClr val="white"/>
              </a:solidFill>
              <a:latin typeface="Daytona" panose="020B060403050004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2" name="Picture 34">
            <a:extLst>
              <a:ext uri="{FF2B5EF4-FFF2-40B4-BE49-F238E27FC236}">
                <a16:creationId xmlns:a16="http://schemas.microsoft.com/office/drawing/2014/main" id="{5925DD0E-12B4-94AC-58B2-638947D8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26" y="181741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73B9ABC3-05D6-AA98-171F-4CD71943F9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02" y="284568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>
            <a:extLst>
              <a:ext uri="{FF2B5EF4-FFF2-40B4-BE49-F238E27FC236}">
                <a16:creationId xmlns:a16="http://schemas.microsoft.com/office/drawing/2014/main" id="{09EDBB02-7F11-AA93-CD8D-C170C5E65E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64" y="252173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2">
            <a:extLst>
              <a:ext uri="{FF2B5EF4-FFF2-40B4-BE49-F238E27FC236}">
                <a16:creationId xmlns:a16="http://schemas.microsoft.com/office/drawing/2014/main" id="{360E69DD-F34C-ED4C-60F9-67AB44D9D9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03" y="188508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8">
            <a:extLst>
              <a:ext uri="{FF2B5EF4-FFF2-40B4-BE49-F238E27FC236}">
                <a16:creationId xmlns:a16="http://schemas.microsoft.com/office/drawing/2014/main" id="{13AEDF14-0F25-96B7-34C0-5D7A9A3486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54" y="253119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2">
            <a:extLst>
              <a:ext uri="{FF2B5EF4-FFF2-40B4-BE49-F238E27FC236}">
                <a16:creationId xmlns:a16="http://schemas.microsoft.com/office/drawing/2014/main" id="{56F49ED2-7B64-A618-20CC-0718F44086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74" y="19097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E9C125B-E421-9456-7BBE-D8F1E4BD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91" y="1996102"/>
            <a:ext cx="645165" cy="6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C3B7E35-A125-A295-F561-287D29D8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02" y="1929360"/>
            <a:ext cx="645166" cy="6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6E67533A-C13B-D8ED-AFE2-FBC8A7FD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19" y="2786027"/>
            <a:ext cx="401453" cy="4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DA5E6072-DEE8-5179-AB74-CD635DDC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642" y="2759295"/>
            <a:ext cx="452688" cy="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0938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Theme">
  <a:themeElements>
    <a:clrScheme name="Personalizado 11">
      <a:dk1>
        <a:srgbClr val="91969B"/>
      </a:dk1>
      <a:lt1>
        <a:sysClr val="window" lastClr="FFFFFF"/>
      </a:lt1>
      <a:dk2>
        <a:srgbClr val="91969B"/>
      </a:dk2>
      <a:lt2>
        <a:srgbClr val="F6F7FA"/>
      </a:lt2>
      <a:accent1>
        <a:srgbClr val="18579A"/>
      </a:accent1>
      <a:accent2>
        <a:srgbClr val="F02F30"/>
      </a:accent2>
      <a:accent3>
        <a:srgbClr val="55BF8E"/>
      </a:accent3>
      <a:accent4>
        <a:srgbClr val="804FDC"/>
      </a:accent4>
      <a:accent5>
        <a:srgbClr val="FFA91B"/>
      </a:accent5>
      <a:accent6>
        <a:srgbClr val="F27DAA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Presentación en pantalla (16:9)</PresentationFormat>
  <Paragraphs>91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8" baseType="lpstr">
      <vt:lpstr>Roboto</vt:lpstr>
      <vt:lpstr>Lato</vt:lpstr>
      <vt:lpstr>Roboto Regular</vt:lpstr>
      <vt:lpstr>Arial</vt:lpstr>
      <vt:lpstr>Roboto Thin</vt:lpstr>
      <vt:lpstr>Daytona</vt:lpstr>
      <vt:lpstr>Roboto Light</vt:lpstr>
      <vt:lpstr>Calibri</vt:lpstr>
      <vt:lpstr>Arial Black</vt:lpstr>
      <vt:lpstr>Lato Light</vt:lpstr>
      <vt:lpstr>Material</vt:lpstr>
      <vt:lpstr>2_Default Theme</vt:lpstr>
      <vt:lpstr>Visualización de Datos en PowerBI</vt:lpstr>
      <vt:lpstr>Alonso Astroza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Mitos sobre Visualización de Datos (BI)</vt:lpstr>
      <vt:lpstr>Construir una visualización de datos de nivel profesional, usando datos del mundo real* y finalizando con un producto que le puedas compartir al mundo entero.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Datos en PowerBI</dc:title>
  <cp:lastModifiedBy>Alonso Astroza</cp:lastModifiedBy>
  <cp:revision>12</cp:revision>
  <dcterms:modified xsi:type="dcterms:W3CDTF">2023-10-23T12:10:48Z</dcterms:modified>
</cp:coreProperties>
</file>